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12"/>
  </p:notesMasterIdLst>
  <p:handoutMasterIdLst>
    <p:handoutMasterId r:id="rId13"/>
  </p:handoutMasterIdLst>
  <p:sldIdLst>
    <p:sldId id="320" r:id="rId5"/>
    <p:sldId id="310" r:id="rId6"/>
    <p:sldId id="265" r:id="rId7"/>
    <p:sldId id="314" r:id="rId8"/>
    <p:sldId id="315" r:id="rId9"/>
    <p:sldId id="321" r:id="rId10"/>
    <p:sldId id="322" r:id="rId11"/>
  </p:sldIdLst>
  <p:sldSz cx="12188825" cy="6858000"/>
  <p:notesSz cx="6858000" cy="9144000"/>
  <p:custDataLst>
    <p:tags r:id="rId14"/>
  </p:custDataLst>
  <p:defaultTextStyle>
    <a:defPPr rtl="0">
      <a:defRPr lang="bg-B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59273" autoAdjust="0"/>
  </p:normalViewPr>
  <p:slideViewPr>
    <p:cSldViewPr showGuides="1">
      <p:cViewPr varScale="1">
        <p:scale>
          <a:sx n="52" d="100"/>
          <a:sy n="52" d="100"/>
        </p:scale>
        <p:origin x="1872" y="58"/>
      </p:cViewPr>
      <p:guideLst>
        <p:guide pos="3839"/>
        <p:guide orient="horz" pos="2160"/>
      </p:guideLst>
    </p:cSldViewPr>
  </p:slideViewPr>
  <p:outlineViewPr>
    <p:cViewPr>
      <p:scale>
        <a:sx n="33" d="100"/>
        <a:sy n="33" d="100"/>
      </p:scale>
      <p:origin x="0" y="0"/>
    </p:cViewPr>
  </p:outlineViewPr>
  <p:notesTextViewPr>
    <p:cViewPr>
      <p:scale>
        <a:sx n="150" d="100"/>
        <a:sy n="150" d="100"/>
      </p:scale>
      <p:origin x="0" y="0"/>
    </p:cViewPr>
  </p:notesTextViewPr>
  <p:notesViewPr>
    <p:cSldViewPr showGuides="1">
      <p:cViewPr varScale="1">
        <p:scale>
          <a:sx n="93" d="100"/>
          <a:sy n="93" d="100"/>
        </p:scale>
        <p:origin x="3456"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Контейнер за горен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rtl="0">
              <a:defRPr sz="1200"/>
            </a:lvl1pPr>
          </a:lstStyle>
          <a:p>
            <a:pPr rtl="0"/>
            <a:endParaRPr lang="bg-BG" dirty="0"/>
          </a:p>
        </p:txBody>
      </p:sp>
      <p:sp>
        <p:nvSpPr>
          <p:cNvPr id="3" name="Контейнер за дата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l" rtl="0">
              <a:defRPr sz="1200"/>
            </a:lvl1pPr>
          </a:lstStyle>
          <a:p>
            <a:pPr algn="r" rtl="0"/>
            <a:fld id="{447DCE51-8736-4BA2-823E-D95FD8CF3DE3}" type="datetime1">
              <a:rPr lang="bg-BG" smtClean="0"/>
              <a:pPr algn="r" rtl="0"/>
              <a:t>21.05.2023</a:t>
            </a:fld>
            <a:endParaRPr lang="bg-BG" dirty="0"/>
          </a:p>
        </p:txBody>
      </p:sp>
      <p:sp>
        <p:nvSpPr>
          <p:cNvPr id="4" name="Контейнер за долен колонтитул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rtl="0">
              <a:defRPr sz="1200"/>
            </a:lvl1pPr>
          </a:lstStyle>
          <a:p>
            <a:pPr rtl="0"/>
            <a:endParaRPr lang="bg-BG" dirty="0"/>
          </a:p>
        </p:txBody>
      </p:sp>
      <p:sp>
        <p:nvSpPr>
          <p:cNvPr id="5" name="Контейнер за номер на слайд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l" rtl="0">
              <a:defRPr sz="1200"/>
            </a:lvl1pPr>
          </a:lstStyle>
          <a:p>
            <a:pPr algn="r" rtl="0"/>
            <a:fld id="{D9F912AB-2776-42F2-A957-313FC7EFEDB9}" type="slidenum">
              <a:rPr lang="bg-BG" smtClean="0"/>
              <a:pPr algn="r" rtl="0"/>
              <a:t>‹#›</a:t>
            </a:fld>
            <a:endParaRPr lang="bg-BG" dirty="0"/>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Контейнер за горен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rtl="0">
              <a:defRPr sz="1200"/>
            </a:lvl1pPr>
          </a:lstStyle>
          <a:p>
            <a:pPr rtl="0"/>
            <a:endParaRPr lang="bg-BG" dirty="0"/>
          </a:p>
        </p:txBody>
      </p:sp>
      <p:sp>
        <p:nvSpPr>
          <p:cNvPr id="3" name="Контейнер за 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rtl="0">
              <a:defRPr sz="1200"/>
            </a:lvl1pPr>
          </a:lstStyle>
          <a:p>
            <a:fld id="{0E776593-91F3-44D2-95C6-51BF1BFE98B0}" type="datetime1">
              <a:rPr lang="bg-BG" smtClean="0"/>
              <a:pPr/>
              <a:t>21.05.2023</a:t>
            </a:fld>
            <a:endParaRPr lang="bg-BG" dirty="0"/>
          </a:p>
        </p:txBody>
      </p:sp>
      <p:sp>
        <p:nvSpPr>
          <p:cNvPr id="4" name="Контейнер за изображение на слайд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rtl="0"/>
            <a:endParaRPr lang="bg-BG" dirty="0"/>
          </a:p>
        </p:txBody>
      </p:sp>
      <p:sp>
        <p:nvSpPr>
          <p:cNvPr id="5" name="Контейнер за бележки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bg-BG" noProof="0" dirty="0" smtClean="0"/>
              <a:t>Щракнете, за да редактирате стиловете на текста в образеца</a:t>
            </a:r>
          </a:p>
          <a:p>
            <a:pPr lvl="1" rtl="0"/>
            <a:r>
              <a:rPr lang="bg-BG" dirty="0" smtClean="0"/>
              <a:t>Второ ниво</a:t>
            </a:r>
          </a:p>
          <a:p>
            <a:pPr lvl="2" rtl="0"/>
            <a:r>
              <a:rPr lang="bg-BG" dirty="0" smtClean="0"/>
              <a:t>Трето ниво</a:t>
            </a:r>
          </a:p>
          <a:p>
            <a:pPr lvl="3" rtl="0"/>
            <a:r>
              <a:rPr lang="bg-BG" dirty="0" smtClean="0"/>
              <a:t>Четвърто ниво</a:t>
            </a:r>
          </a:p>
          <a:p>
            <a:pPr lvl="4" rtl="0"/>
            <a:r>
              <a:rPr lang="bg-BG" dirty="0" smtClean="0"/>
              <a:t>Пето ниво</a:t>
            </a:r>
            <a:endParaRPr lang="bg-BG" dirty="0"/>
          </a:p>
        </p:txBody>
      </p:sp>
      <p:sp>
        <p:nvSpPr>
          <p:cNvPr id="6" name="Контейнер за долен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rtl="0">
              <a:defRPr sz="1200"/>
            </a:lvl1pPr>
          </a:lstStyle>
          <a:p>
            <a:pPr rtl="0"/>
            <a:endParaRPr lang="bg-BG" dirty="0"/>
          </a:p>
        </p:txBody>
      </p:sp>
      <p:sp>
        <p:nvSpPr>
          <p:cNvPr id="7" name="Контейнер за номер на слайд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rtl="0">
              <a:defRPr sz="1200"/>
            </a:lvl1pPr>
          </a:lstStyle>
          <a:p>
            <a:fld id="{F93199CD-3E1B-4AE6-990F-76F925F5EA9F}" type="slidenum">
              <a:rPr lang="bg-BG" smtClean="0"/>
              <a:pPr/>
              <a:t>‹#›</a:t>
            </a:fld>
            <a:endParaRPr lang="bg-BG" dirty="0"/>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Уважаема комисия, Уважаема г-жо Директор, уважаеми гости (</a:t>
            </a:r>
            <a:r>
              <a:rPr lang="bg-BG" sz="1200" i="1" kern="1200" dirty="0" smtClean="0">
                <a:solidFill>
                  <a:schemeClr val="tx1"/>
                </a:solidFill>
                <a:effectLst/>
                <a:latin typeface="+mn-lt"/>
                <a:ea typeface="+mn-ea"/>
                <a:cs typeface="+mn-cs"/>
              </a:rPr>
              <a:t>ако има такива/ или поименно – ако е един конкретен гост</a:t>
            </a:r>
            <a:r>
              <a:rPr lang="bg-BG" sz="1200" kern="1200" dirty="0" smtClean="0">
                <a:solidFill>
                  <a:schemeClr val="tx1"/>
                </a:solidFill>
                <a:effectLst/>
                <a:latin typeface="+mn-lt"/>
                <a:ea typeface="+mn-ea"/>
                <a:cs typeface="+mn-cs"/>
              </a:rPr>
              <a:t>)</a:t>
            </a:r>
          </a:p>
          <a:p>
            <a:r>
              <a:rPr lang="bg-BG" sz="1200" kern="1200" dirty="0" smtClean="0">
                <a:solidFill>
                  <a:schemeClr val="tx1"/>
                </a:solidFill>
                <a:effectLst/>
                <a:latin typeface="+mn-lt"/>
                <a:ea typeface="+mn-ea"/>
                <a:cs typeface="+mn-cs"/>
              </a:rPr>
              <a:t>Аз съм …..</a:t>
            </a:r>
          </a:p>
          <a:p>
            <a:r>
              <a:rPr lang="bg-BG" sz="1200" kern="1200" dirty="0" smtClean="0">
                <a:solidFill>
                  <a:schemeClr val="tx1"/>
                </a:solidFill>
                <a:effectLst/>
                <a:latin typeface="+mn-lt"/>
                <a:ea typeface="+mn-ea"/>
                <a:cs typeface="+mn-cs"/>
              </a:rPr>
              <a:t>Темата на моят дипломен проект е …</a:t>
            </a:r>
          </a:p>
          <a:p>
            <a:r>
              <a:rPr lang="bg-BG" sz="1200" kern="1200" dirty="0" smtClean="0">
                <a:solidFill>
                  <a:schemeClr val="tx1"/>
                </a:solidFill>
                <a:effectLst/>
                <a:latin typeface="+mn-lt"/>
                <a:ea typeface="+mn-ea"/>
                <a:cs typeface="+mn-cs"/>
              </a:rPr>
              <a:t>В практиката често се налага да се демонстрира работа с дадено приложение (например, при демонстриране на  нов софтуерен продукт, при изработване на учебни материали и </a:t>
            </a:r>
            <a:r>
              <a:rPr lang="bg-BG" sz="1200" kern="1200" dirty="0" err="1" smtClean="0">
                <a:solidFill>
                  <a:schemeClr val="tx1"/>
                </a:solidFill>
                <a:effectLst/>
                <a:latin typeface="+mn-lt"/>
                <a:ea typeface="+mn-ea"/>
                <a:cs typeface="+mn-cs"/>
              </a:rPr>
              <a:t>т.н</a:t>
            </a:r>
            <a:r>
              <a:rPr lang="bg-BG" sz="1200" kern="1200" dirty="0" smtClean="0">
                <a:solidFill>
                  <a:schemeClr val="tx1"/>
                </a:solidFill>
                <a:effectLst/>
                <a:latin typeface="+mn-lt"/>
                <a:ea typeface="+mn-ea"/>
                <a:cs typeface="+mn-cs"/>
              </a:rPr>
              <a:t>). Редица приложения имат вградена функция за запис на даден работен сеанс като видео файл. Например </a:t>
            </a:r>
            <a:r>
              <a:rPr lang="en-US" sz="1200" kern="1200" dirty="0" smtClean="0">
                <a:solidFill>
                  <a:schemeClr val="tx1"/>
                </a:solidFill>
                <a:effectLst/>
                <a:latin typeface="+mn-lt"/>
                <a:ea typeface="+mn-ea"/>
                <a:cs typeface="+mn-cs"/>
              </a:rPr>
              <a:t>Teams. </a:t>
            </a:r>
            <a:r>
              <a:rPr lang="bg-BG" sz="1200" kern="1200" dirty="0" smtClean="0">
                <a:solidFill>
                  <a:schemeClr val="tx1"/>
                </a:solidFill>
                <a:effectLst/>
                <a:latin typeface="+mn-lt"/>
                <a:ea typeface="+mn-ea"/>
                <a:cs typeface="+mn-cs"/>
              </a:rPr>
              <a:t>Има и самостоятелни приложение за запис на екрана. Но практически няма приложение което да „прехване“ конкретен прозорец и да запише работата с него. Това е задачата която се опитах да реша в моя дипломен проект  - да разработя приложение</a:t>
            </a:r>
            <a:r>
              <a:rPr lang="en-US" sz="1200" kern="1200" dirty="0" smtClean="0">
                <a:solidFill>
                  <a:schemeClr val="tx1"/>
                </a:solidFill>
                <a:effectLst/>
                <a:latin typeface="+mn-lt"/>
                <a:ea typeface="+mn-ea"/>
                <a:cs typeface="+mn-cs"/>
              </a:rPr>
              <a:t>, </a:t>
            </a:r>
            <a:r>
              <a:rPr lang="bg-BG" sz="1200" kern="1200" dirty="0" smtClean="0">
                <a:solidFill>
                  <a:schemeClr val="tx1"/>
                </a:solidFill>
                <a:effectLst/>
                <a:latin typeface="+mn-lt"/>
                <a:ea typeface="+mn-ea"/>
                <a:cs typeface="+mn-cs"/>
              </a:rPr>
              <a:t>което да  идентифицира активния прозорец на зададено приложение и записва действията в него  във видео файл.</a:t>
            </a:r>
          </a:p>
          <a:p>
            <a:endParaRPr lang="bg-BG" dirty="0"/>
          </a:p>
        </p:txBody>
      </p:sp>
      <p:sp>
        <p:nvSpPr>
          <p:cNvPr id="4" name="Контейнер за номер на слайда 3"/>
          <p:cNvSpPr>
            <a:spLocks noGrp="1"/>
          </p:cNvSpPr>
          <p:nvPr>
            <p:ph type="sldNum" sz="quarter" idx="10"/>
          </p:nvPr>
        </p:nvSpPr>
        <p:spPr/>
        <p:txBody>
          <a:bodyPr/>
          <a:lstStyle/>
          <a:p>
            <a:fld id="{F93199CD-3E1B-4AE6-990F-76F925F5EA9F}" type="slidenum">
              <a:rPr lang="bg-BG" smtClean="0"/>
              <a:pPr/>
              <a:t>1</a:t>
            </a:fld>
            <a:endParaRPr lang="bg-BG" dirty="0"/>
          </a:p>
        </p:txBody>
      </p:sp>
    </p:spTree>
    <p:extLst>
      <p:ext uri="{BB962C8B-B14F-4D97-AF65-F5344CB8AC3E}">
        <p14:creationId xmlns:p14="http://schemas.microsoft.com/office/powerpoint/2010/main" val="32725233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За решаването на поставената ми задача избрах да я реализирам на Python. </a:t>
            </a:r>
          </a:p>
          <a:p>
            <a:r>
              <a:rPr lang="bg-BG" sz="1200" kern="1200" dirty="0" smtClean="0">
                <a:solidFill>
                  <a:schemeClr val="tx1"/>
                </a:solidFill>
                <a:effectLst/>
                <a:latin typeface="+mn-lt"/>
                <a:ea typeface="+mn-ea"/>
                <a:cs typeface="+mn-cs"/>
              </a:rPr>
              <a:t>Python е език за програмиране от високо ниво, интерпретативен, интерактивен, обектно ориентиран, създаден от </a:t>
            </a:r>
            <a:r>
              <a:rPr lang="bg-BG" sz="1200" kern="1200" dirty="0" err="1" smtClean="0">
                <a:solidFill>
                  <a:schemeClr val="tx1"/>
                </a:solidFill>
                <a:effectLst/>
                <a:latin typeface="+mn-lt"/>
                <a:ea typeface="+mn-ea"/>
                <a:cs typeface="+mn-cs"/>
              </a:rPr>
              <a:t>Гуидо</a:t>
            </a:r>
            <a:r>
              <a:rPr lang="bg-BG" sz="1200" kern="1200" dirty="0" smtClean="0">
                <a:solidFill>
                  <a:schemeClr val="tx1"/>
                </a:solidFill>
                <a:effectLst/>
                <a:latin typeface="+mn-lt"/>
                <a:ea typeface="+mn-ea"/>
                <a:cs typeface="+mn-cs"/>
              </a:rPr>
              <a:t> ван </a:t>
            </a:r>
            <a:r>
              <a:rPr lang="bg-BG" sz="1200" kern="1200" dirty="0" err="1" smtClean="0">
                <a:solidFill>
                  <a:schemeClr val="tx1"/>
                </a:solidFill>
                <a:effectLst/>
                <a:latin typeface="+mn-lt"/>
                <a:ea typeface="+mn-ea"/>
                <a:cs typeface="+mn-cs"/>
              </a:rPr>
              <a:t>Росум</a:t>
            </a:r>
            <a:r>
              <a:rPr lang="bg-BG" sz="1200" kern="1200" dirty="0" smtClean="0">
                <a:solidFill>
                  <a:schemeClr val="tx1"/>
                </a:solidFill>
                <a:effectLst/>
                <a:latin typeface="+mn-lt"/>
                <a:ea typeface="+mn-ea"/>
                <a:cs typeface="+mn-cs"/>
              </a:rPr>
              <a:t> в началото на 90-те години. Това е език с много широко приложение. Той се използва: </a:t>
            </a:r>
          </a:p>
          <a:p>
            <a:pPr marL="628650" lvl="1" indent="-171450">
              <a:buFont typeface="Arial" panose="020B0604020202020204" pitchFamily="34" charset="0"/>
              <a:buChar char="•"/>
            </a:pPr>
            <a:r>
              <a:rPr lang="bg-BG" sz="1200" kern="1200" dirty="0" smtClean="0">
                <a:solidFill>
                  <a:schemeClr val="tx1"/>
                </a:solidFill>
                <a:effectLst/>
                <a:latin typeface="+mn-lt"/>
                <a:ea typeface="+mn-ea"/>
                <a:cs typeface="+mn-cs"/>
              </a:rPr>
              <a:t>за разработване на уебсайтове и уебприложения, </a:t>
            </a:r>
          </a:p>
          <a:p>
            <a:pPr marL="628650" lvl="1" indent="-171450">
              <a:buFont typeface="Arial" panose="020B0604020202020204" pitchFamily="34" charset="0"/>
              <a:buChar char="•"/>
            </a:pPr>
            <a:r>
              <a:rPr lang="bg-BG" sz="1200" kern="1200" dirty="0" smtClean="0">
                <a:solidFill>
                  <a:schemeClr val="tx1"/>
                </a:solidFill>
                <a:effectLst/>
                <a:latin typeface="+mn-lt"/>
                <a:ea typeface="+mn-ea"/>
                <a:cs typeface="+mn-cs"/>
              </a:rPr>
              <a:t>в сферата на изкуствения интелект и невронните мрежи, </a:t>
            </a:r>
          </a:p>
          <a:p>
            <a:pPr marL="628650" lvl="1" indent="-171450">
              <a:buFont typeface="Arial" panose="020B0604020202020204" pitchFamily="34" charset="0"/>
              <a:buChar char="•"/>
            </a:pPr>
            <a:r>
              <a:rPr lang="bg-BG" sz="1200" kern="1200" dirty="0" smtClean="0">
                <a:solidFill>
                  <a:schemeClr val="tx1"/>
                </a:solidFill>
                <a:effectLst/>
                <a:latin typeface="+mn-lt"/>
                <a:ea typeface="+mn-ea"/>
                <a:cs typeface="+mn-cs"/>
              </a:rPr>
              <a:t>от системните администратори като скриптов език</a:t>
            </a:r>
          </a:p>
          <a:p>
            <a:pPr marL="628650" lvl="1" indent="-171450">
              <a:buFont typeface="Arial" panose="020B0604020202020204" pitchFamily="34" charset="0"/>
              <a:buChar char="•"/>
            </a:pPr>
            <a:r>
              <a:rPr lang="bg-BG" sz="1200" kern="1200" dirty="0" smtClean="0">
                <a:solidFill>
                  <a:schemeClr val="tx1"/>
                </a:solidFill>
                <a:effectLst/>
                <a:latin typeface="+mn-lt"/>
                <a:ea typeface="+mn-ea"/>
                <a:cs typeface="+mn-cs"/>
              </a:rPr>
              <a:t>и в много други области на приложното програмиране.</a:t>
            </a:r>
          </a:p>
          <a:p>
            <a:r>
              <a:rPr lang="en-US" sz="1200" kern="1200" dirty="0" smtClean="0">
                <a:solidFill>
                  <a:schemeClr val="tx1"/>
                </a:solidFill>
                <a:effectLst/>
                <a:latin typeface="+mn-lt"/>
                <a:ea typeface="+mn-ea"/>
                <a:cs typeface="+mn-cs"/>
              </a:rPr>
              <a:t>Python </a:t>
            </a:r>
            <a:r>
              <a:rPr lang="bg-BG" sz="1200" kern="1200" dirty="0" smtClean="0">
                <a:solidFill>
                  <a:schemeClr val="tx1"/>
                </a:solidFill>
                <a:effectLst/>
                <a:latin typeface="+mn-lt"/>
                <a:ea typeface="+mn-ea"/>
                <a:cs typeface="+mn-cs"/>
              </a:rPr>
              <a:t>е език с много висока степен на четимост, което го прави достъпен за много хора. Подходящ е както за професионални разработчици, така и за начинаещи програмисти.</a:t>
            </a:r>
          </a:p>
          <a:p>
            <a:endParaRPr lang="bg-BG" dirty="0"/>
          </a:p>
        </p:txBody>
      </p:sp>
      <p:sp>
        <p:nvSpPr>
          <p:cNvPr id="4" name="Контейнер за номер на слайда 3"/>
          <p:cNvSpPr>
            <a:spLocks noGrp="1"/>
          </p:cNvSpPr>
          <p:nvPr>
            <p:ph type="sldNum" sz="quarter" idx="10"/>
          </p:nvPr>
        </p:nvSpPr>
        <p:spPr/>
        <p:txBody>
          <a:bodyPr/>
          <a:lstStyle/>
          <a:p>
            <a:fld id="{F93199CD-3E1B-4AE6-990F-76F925F5EA9F}" type="slidenum">
              <a:rPr lang="bg-BG" smtClean="0"/>
              <a:pPr/>
              <a:t>2</a:t>
            </a:fld>
            <a:endParaRPr lang="bg-BG" dirty="0"/>
          </a:p>
        </p:txBody>
      </p:sp>
    </p:spTree>
    <p:extLst>
      <p:ext uri="{BB962C8B-B14F-4D97-AF65-F5344CB8AC3E}">
        <p14:creationId xmlns:p14="http://schemas.microsoft.com/office/powerpoint/2010/main" val="37704154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Алгоритъм (от името на учения ал–</a:t>
            </a:r>
            <a:r>
              <a:rPr lang="bg-BG" sz="1200" kern="1200" dirty="0" err="1" smtClean="0">
                <a:solidFill>
                  <a:schemeClr val="tx1"/>
                </a:solidFill>
                <a:effectLst/>
                <a:latin typeface="+mn-lt"/>
                <a:ea typeface="+mn-ea"/>
                <a:cs typeface="+mn-cs"/>
              </a:rPr>
              <a:t>Хорезми</a:t>
            </a:r>
            <a:r>
              <a:rPr lang="bg-BG" sz="1200" kern="1200" dirty="0" smtClean="0">
                <a:solidFill>
                  <a:schemeClr val="tx1"/>
                </a:solidFill>
                <a:effectLst/>
                <a:latin typeface="+mn-lt"/>
                <a:ea typeface="+mn-ea"/>
                <a:cs typeface="+mn-cs"/>
              </a:rPr>
              <a:t>) е термин от математиката, информатиката, лингвистиката и други области, с който се описва сложно действие чрез редица от елементарни действия, които изпълняващият може да извърши в последователни стъпки без допълнителни обяснения. </a:t>
            </a:r>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t>
            </a:r>
            <a:r>
              <a:rPr lang="bg-BG" sz="1200" kern="1200" dirty="0" smtClean="0">
                <a:solidFill>
                  <a:schemeClr val="tx1"/>
                </a:solidFill>
                <a:effectLst/>
                <a:latin typeface="+mn-lt"/>
                <a:ea typeface="+mn-ea"/>
                <a:cs typeface="+mn-cs"/>
              </a:rPr>
              <a:t>Обикновено </a:t>
            </a:r>
            <a:r>
              <a:rPr lang="bg-BG" sz="1200" kern="1200" dirty="0" smtClean="0">
                <a:solidFill>
                  <a:schemeClr val="tx1"/>
                </a:solidFill>
                <a:effectLst/>
                <a:latin typeface="+mn-lt"/>
                <a:ea typeface="+mn-ea"/>
                <a:cs typeface="+mn-cs"/>
              </a:rPr>
              <a:t>изпълнението на алгоритъма включва изчисление или обработка на данни. Създаването на формална дефиниция на алгоритъм, съответстваща на интуитивното понятие, остава отворен въпрос и в наши дни. </a:t>
            </a:r>
            <a:endParaRPr lang="en-US" sz="1200" kern="120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bg-BG" sz="1200" kern="1200" dirty="0" smtClean="0">
                <a:solidFill>
                  <a:schemeClr val="tx1"/>
                </a:solidFill>
                <a:effectLst/>
                <a:latin typeface="+mn-lt"/>
                <a:ea typeface="+mn-ea"/>
                <a:cs typeface="+mn-cs"/>
              </a:rPr>
              <a:t>При </a:t>
            </a:r>
            <a:r>
              <a:rPr lang="bg-BG" sz="1200" kern="1200" dirty="0" smtClean="0">
                <a:solidFill>
                  <a:schemeClr val="tx1"/>
                </a:solidFill>
                <a:effectLst/>
                <a:latin typeface="+mn-lt"/>
                <a:ea typeface="+mn-ea"/>
                <a:cs typeface="+mn-cs"/>
              </a:rPr>
              <a:t>все че няма общоприета формална дефиниция на алгоритъм, неформално понятието може да се определи като „набор от правила, които точно дефинират някаква поредица от операции“. Това определение обхваща всички компютърни програми, включително тези, които не извършват числени изчисления, стига те да прекратяват работа след краен брой операции.</a:t>
            </a:r>
            <a:endParaRPr lang="bg-BG" dirty="0"/>
          </a:p>
        </p:txBody>
      </p:sp>
      <p:sp>
        <p:nvSpPr>
          <p:cNvPr id="4" name="Контейнер за номер на слайда 3"/>
          <p:cNvSpPr>
            <a:spLocks noGrp="1"/>
          </p:cNvSpPr>
          <p:nvPr>
            <p:ph type="sldNum" sz="quarter" idx="10"/>
          </p:nvPr>
        </p:nvSpPr>
        <p:spPr/>
        <p:txBody>
          <a:bodyPr/>
          <a:lstStyle/>
          <a:p>
            <a:fld id="{F93199CD-3E1B-4AE6-990F-76F925F5EA9F}" type="slidenum">
              <a:rPr lang="bg-BG" smtClean="0"/>
              <a:pPr/>
              <a:t>3</a:t>
            </a:fld>
            <a:endParaRPr lang="bg-BG" dirty="0"/>
          </a:p>
        </p:txBody>
      </p:sp>
    </p:spTree>
    <p:extLst>
      <p:ext uri="{BB962C8B-B14F-4D97-AF65-F5344CB8AC3E}">
        <p14:creationId xmlns:p14="http://schemas.microsoft.com/office/powerpoint/2010/main" val="7300548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smtClean="0">
                <a:solidFill>
                  <a:schemeClr val="tx1"/>
                </a:solidFill>
                <a:effectLst/>
                <a:latin typeface="+mn-lt"/>
                <a:ea typeface="+mn-ea"/>
                <a:cs typeface="+mn-cs"/>
              </a:rPr>
              <a:t>Няма програма без алгоритъм. Това е първата и, понякога, най-трудната стъпка при съставянето на програма по дадено задание. В конкретния случай идеята за алгоритъма на приложението иде от базовата структура на видео файловете. Те могат да се представят като последователност от статични изображения, показвани последователно с определена скорост. Статичните изображения се наричат кадри. Колкото е по-висока скоростта на кадрите, толкова по-плавно и естествено изглежда движението. Минималната скорост, с която човек възприема изображението гладко е 16 кадъра в секунда. Аз съм задала 30 кадъра в секунда. </a:t>
            </a:r>
          </a:p>
          <a:p>
            <a:r>
              <a:rPr lang="bg-BG" sz="1200" kern="1200" smtClean="0">
                <a:solidFill>
                  <a:schemeClr val="tx1"/>
                </a:solidFill>
                <a:effectLst/>
                <a:latin typeface="+mn-lt"/>
                <a:ea typeface="+mn-ea"/>
                <a:cs typeface="+mn-cs"/>
              </a:rPr>
              <a:t>За да запишем работата в даден прозорец, трябва да „прехванем“ прозореца и през определен интервал от време да „снимаме“ текущото му състояние и да го записваме. </a:t>
            </a:r>
          </a:p>
          <a:p>
            <a:pPr marL="0" marR="0" lvl="0" indent="0" algn="l" defTabSz="914400" rtl="0" eaLnBrk="1" fontAlgn="auto" latinLnBrk="0" hangingPunct="1">
              <a:lnSpc>
                <a:spcPct val="100000"/>
              </a:lnSpc>
              <a:spcBef>
                <a:spcPts val="0"/>
              </a:spcBef>
              <a:spcAft>
                <a:spcPts val="0"/>
              </a:spcAft>
              <a:buClrTx/>
              <a:buSzTx/>
              <a:buFontTx/>
              <a:buNone/>
              <a:tabLst/>
              <a:defRPr/>
            </a:pPr>
            <a:r>
              <a:rPr lang="bg-BG" sz="1200" kern="1200" smtClean="0">
                <a:solidFill>
                  <a:schemeClr val="tx1"/>
                </a:solidFill>
                <a:effectLst/>
                <a:latin typeface="+mn-lt"/>
                <a:ea typeface="+mn-ea"/>
                <a:cs typeface="+mn-cs"/>
              </a:rPr>
              <a:t>Времето на продължителността на записа (в случая - 10 секунди) е „застраховка“, че ако потребителят не прекрати записа, той ще спре автоматично.</a:t>
            </a:r>
          </a:p>
          <a:p>
            <a:endParaRPr lang="bg-BG" dirty="0"/>
          </a:p>
        </p:txBody>
      </p:sp>
      <p:sp>
        <p:nvSpPr>
          <p:cNvPr id="4" name="Контейнер за номер на слайда 3"/>
          <p:cNvSpPr>
            <a:spLocks noGrp="1"/>
          </p:cNvSpPr>
          <p:nvPr>
            <p:ph type="sldNum" sz="quarter" idx="10"/>
          </p:nvPr>
        </p:nvSpPr>
        <p:spPr/>
        <p:txBody>
          <a:bodyPr/>
          <a:lstStyle/>
          <a:p>
            <a:fld id="{F93199CD-3E1B-4AE6-990F-76F925F5EA9F}" type="slidenum">
              <a:rPr lang="bg-BG" smtClean="0"/>
              <a:pPr/>
              <a:t>4</a:t>
            </a:fld>
            <a:endParaRPr lang="bg-BG" dirty="0"/>
          </a:p>
        </p:txBody>
      </p:sp>
    </p:spTree>
    <p:extLst>
      <p:ext uri="{BB962C8B-B14F-4D97-AF65-F5344CB8AC3E}">
        <p14:creationId xmlns:p14="http://schemas.microsoft.com/office/powerpoint/2010/main" val="37850111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smtClean="0">
                <a:solidFill>
                  <a:schemeClr val="tx1"/>
                </a:solidFill>
                <a:effectLst/>
                <a:latin typeface="+mn-lt"/>
                <a:ea typeface="+mn-ea"/>
                <a:cs typeface="+mn-cs"/>
              </a:rPr>
              <a:t>Библиотеките, които избрах са OpenCv и Pyautogui. </a:t>
            </a:r>
          </a:p>
          <a:p>
            <a:r>
              <a:rPr lang="bg-BG" sz="1200" kern="1200" smtClean="0">
                <a:solidFill>
                  <a:schemeClr val="tx1"/>
                </a:solidFill>
                <a:effectLst/>
                <a:latin typeface="+mn-lt"/>
                <a:ea typeface="+mn-ea"/>
                <a:cs typeface="+mn-cs"/>
              </a:rPr>
              <a:t>OpenCV е библиотека от програмни функции главно за компютърно зрение в реално време. Библиотеката е междуплатформена и е лицензирана като безплатен софтуер с отворен код под Apache. Тя дава възможност за GPU ускорение на операции в реално време. </a:t>
            </a:r>
          </a:p>
          <a:p>
            <a:r>
              <a:rPr lang="bg-BG" sz="1200" kern="1200" smtClean="0">
                <a:solidFill>
                  <a:schemeClr val="tx1"/>
                </a:solidFill>
                <a:effectLst/>
                <a:latin typeface="+mn-lt"/>
                <a:ea typeface="+mn-ea"/>
                <a:cs typeface="+mn-cs"/>
              </a:rPr>
              <a:t>Другата библиотека е PyAutoGUI. Тя позволява на Python скриптове да контролират мишката и клавиатурата, да автоматизират взаимодействието с други приложения. Тя работи под Windows и Linux. </a:t>
            </a:r>
            <a:endParaRPr lang="bg-BG" sz="1200" kern="1200">
              <a:solidFill>
                <a:schemeClr val="tx1"/>
              </a:solidFill>
              <a:effectLst/>
              <a:latin typeface="+mn-lt"/>
              <a:ea typeface="+mn-ea"/>
              <a:cs typeface="+mn-cs"/>
            </a:endParaRPr>
          </a:p>
        </p:txBody>
      </p:sp>
      <p:sp>
        <p:nvSpPr>
          <p:cNvPr id="4" name="Контейнер за номер на слайда 3"/>
          <p:cNvSpPr>
            <a:spLocks noGrp="1"/>
          </p:cNvSpPr>
          <p:nvPr>
            <p:ph type="sldNum" sz="quarter" idx="10"/>
          </p:nvPr>
        </p:nvSpPr>
        <p:spPr/>
        <p:txBody>
          <a:bodyPr/>
          <a:lstStyle/>
          <a:p>
            <a:fld id="{F93199CD-3E1B-4AE6-990F-76F925F5EA9F}" type="slidenum">
              <a:rPr lang="bg-BG" smtClean="0"/>
              <a:pPr/>
              <a:t>5</a:t>
            </a:fld>
            <a:endParaRPr lang="bg-BG" dirty="0"/>
          </a:p>
        </p:txBody>
      </p:sp>
    </p:spTree>
    <p:extLst>
      <p:ext uri="{BB962C8B-B14F-4D97-AF65-F5344CB8AC3E}">
        <p14:creationId xmlns:p14="http://schemas.microsoft.com/office/powerpoint/2010/main" val="13287558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Смятам, че приложението ми може да бъде използвано в ежедневието, за преподаване, за запис на работа, която предстои да бъде отложена и много други.</a:t>
            </a:r>
          </a:p>
          <a:p>
            <a:r>
              <a:rPr lang="bg-BG" sz="1200" kern="1200" dirty="0" smtClean="0">
                <a:solidFill>
                  <a:schemeClr val="tx1"/>
                </a:solidFill>
                <a:effectLst/>
                <a:latin typeface="+mn-lt"/>
                <a:ea typeface="+mn-ea"/>
                <a:cs typeface="+mn-cs"/>
              </a:rPr>
              <a:t>То е леко – не натоварва допълнително компютъра, и не изисква специално инсталиране.</a:t>
            </a:r>
          </a:p>
          <a:p>
            <a:endParaRPr lang="bg-BG" dirty="0"/>
          </a:p>
        </p:txBody>
      </p:sp>
      <p:sp>
        <p:nvSpPr>
          <p:cNvPr id="4" name="Контейнер за номер на слайда 3"/>
          <p:cNvSpPr>
            <a:spLocks noGrp="1"/>
          </p:cNvSpPr>
          <p:nvPr>
            <p:ph type="sldNum" sz="quarter" idx="10"/>
          </p:nvPr>
        </p:nvSpPr>
        <p:spPr/>
        <p:txBody>
          <a:bodyPr/>
          <a:lstStyle/>
          <a:p>
            <a:fld id="{F93199CD-3E1B-4AE6-990F-76F925F5EA9F}" type="slidenum">
              <a:rPr lang="bg-BG" smtClean="0"/>
              <a:pPr/>
              <a:t>6</a:t>
            </a:fld>
            <a:endParaRPr lang="bg-BG" dirty="0"/>
          </a:p>
        </p:txBody>
      </p:sp>
    </p:spTree>
    <p:extLst>
      <p:ext uri="{BB962C8B-B14F-4D97-AF65-F5344CB8AC3E}">
        <p14:creationId xmlns:p14="http://schemas.microsoft.com/office/powerpoint/2010/main" val="18723079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Благодаря за вниманието!</a:t>
            </a:r>
          </a:p>
          <a:p>
            <a:r>
              <a:rPr lang="bg-BG" sz="1200" kern="1200" dirty="0" smtClean="0">
                <a:solidFill>
                  <a:schemeClr val="tx1"/>
                </a:solidFill>
                <a:effectLst/>
                <a:latin typeface="+mn-lt"/>
                <a:ea typeface="+mn-ea"/>
                <a:cs typeface="+mn-cs"/>
              </a:rPr>
              <a:t>Ако имате въпроси съм готов да отговоря.</a:t>
            </a:r>
          </a:p>
          <a:p>
            <a:endParaRPr lang="bg-BG" dirty="0"/>
          </a:p>
        </p:txBody>
      </p:sp>
      <p:sp>
        <p:nvSpPr>
          <p:cNvPr id="4" name="Контейнер за номер на слайда 3"/>
          <p:cNvSpPr>
            <a:spLocks noGrp="1"/>
          </p:cNvSpPr>
          <p:nvPr>
            <p:ph type="sldNum" sz="quarter" idx="10"/>
          </p:nvPr>
        </p:nvSpPr>
        <p:spPr/>
        <p:txBody>
          <a:bodyPr/>
          <a:lstStyle/>
          <a:p>
            <a:fld id="{F93199CD-3E1B-4AE6-990F-76F925F5EA9F}" type="slidenum">
              <a:rPr lang="bg-BG" smtClean="0"/>
              <a:pPr/>
              <a:t>7</a:t>
            </a:fld>
            <a:endParaRPr lang="bg-BG" dirty="0"/>
          </a:p>
        </p:txBody>
      </p:sp>
    </p:spTree>
    <p:extLst>
      <p:ext uri="{BB962C8B-B14F-4D97-AF65-F5344CB8AC3E}">
        <p14:creationId xmlns:p14="http://schemas.microsoft.com/office/powerpoint/2010/main" val="39407210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Заглавен слайд">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лавие 1"/>
          <p:cNvSpPr>
            <a:spLocks noGrp="1"/>
          </p:cNvSpPr>
          <p:nvPr>
            <p:ph type="ctrTitle"/>
          </p:nvPr>
        </p:nvSpPr>
        <p:spPr>
          <a:xfrm>
            <a:off x="1065214" y="1828800"/>
            <a:ext cx="8229600" cy="2895600"/>
          </a:xfrm>
        </p:spPr>
        <p:txBody>
          <a:bodyPr rtlCol="0" anchor="b">
            <a:normAutofit/>
          </a:bodyPr>
          <a:lstStyle>
            <a:lvl1pPr algn="l" rtl="0">
              <a:lnSpc>
                <a:spcPct val="80000"/>
              </a:lnSpc>
              <a:defRPr sz="6600">
                <a:solidFill>
                  <a:schemeClr val="tx1"/>
                </a:solidFill>
              </a:defRPr>
            </a:lvl1pPr>
          </a:lstStyle>
          <a:p>
            <a:pPr rtl="0"/>
            <a:r>
              <a:rPr lang="bg-BG" smtClean="0"/>
              <a:t>Редакт. стил загл. образец</a:t>
            </a:r>
            <a:endParaRPr lang="bg-BG" dirty="0"/>
          </a:p>
        </p:txBody>
      </p:sp>
      <p:sp>
        <p:nvSpPr>
          <p:cNvPr id="3" name="Подзаглавие 2"/>
          <p:cNvSpPr>
            <a:spLocks noGrp="1"/>
          </p:cNvSpPr>
          <p:nvPr>
            <p:ph type="subTitle" idx="1"/>
          </p:nvPr>
        </p:nvSpPr>
        <p:spPr>
          <a:xfrm>
            <a:off x="1065213" y="4800600"/>
            <a:ext cx="8229600" cy="1219200"/>
          </a:xfrm>
        </p:spPr>
        <p:txBody>
          <a:bodyPr rtlCol="0">
            <a:normAutofit/>
          </a:bodyPr>
          <a:lstStyle>
            <a:lvl1pPr marL="0" indent="0" algn="l" rtl="0">
              <a:spcBef>
                <a:spcPts val="0"/>
              </a:spcBef>
              <a:buNone/>
              <a:defRPr sz="2000" cap="all" spc="200" baseline="0">
                <a:solidFill>
                  <a:schemeClr val="accent1"/>
                </a:solidFill>
              </a:defRPr>
            </a:lvl1pPr>
            <a:lvl2pPr marL="457200" indent="0" algn="ctr" rtl="0">
              <a:buNone/>
              <a:defRPr>
                <a:solidFill>
                  <a:schemeClr val="tx1">
                    <a:tint val="75000"/>
                  </a:schemeClr>
                </a:solidFill>
              </a:defRPr>
            </a:lvl2pPr>
            <a:lvl3pPr marL="914400" indent="0" algn="ctr" rtl="0">
              <a:buNone/>
              <a:defRPr>
                <a:solidFill>
                  <a:schemeClr val="tx1">
                    <a:tint val="75000"/>
                  </a:schemeClr>
                </a:solidFill>
              </a:defRPr>
            </a:lvl3pPr>
            <a:lvl4pPr marL="1371600" indent="0" algn="ctr" rtl="0">
              <a:buNone/>
              <a:defRPr>
                <a:solidFill>
                  <a:schemeClr val="tx1">
                    <a:tint val="75000"/>
                  </a:schemeClr>
                </a:solidFill>
              </a:defRPr>
            </a:lvl4pPr>
            <a:lvl5pPr marL="1828800" indent="0" algn="ctr" rtl="0">
              <a:buNone/>
              <a:defRPr>
                <a:solidFill>
                  <a:schemeClr val="tx1">
                    <a:tint val="75000"/>
                  </a:schemeClr>
                </a:solidFill>
              </a:defRPr>
            </a:lvl5pPr>
            <a:lvl6pPr marL="2286000" indent="0" algn="ctr" rtl="0">
              <a:buNone/>
              <a:defRPr>
                <a:solidFill>
                  <a:schemeClr val="tx1">
                    <a:tint val="75000"/>
                  </a:schemeClr>
                </a:solidFill>
              </a:defRPr>
            </a:lvl6pPr>
            <a:lvl7pPr marL="2743200" indent="0" algn="ctr" rtl="0">
              <a:buNone/>
              <a:defRPr>
                <a:solidFill>
                  <a:schemeClr val="tx1">
                    <a:tint val="75000"/>
                  </a:schemeClr>
                </a:solidFill>
              </a:defRPr>
            </a:lvl7pPr>
            <a:lvl8pPr marL="3200400" indent="0" algn="ctr" rtl="0">
              <a:buNone/>
              <a:defRPr>
                <a:solidFill>
                  <a:schemeClr val="tx1">
                    <a:tint val="75000"/>
                  </a:schemeClr>
                </a:solidFill>
              </a:defRPr>
            </a:lvl8pPr>
            <a:lvl9pPr marL="3657600" indent="0" algn="ctr" rtl="0">
              <a:buNone/>
              <a:defRPr>
                <a:solidFill>
                  <a:schemeClr val="tx1">
                    <a:tint val="75000"/>
                  </a:schemeClr>
                </a:solidFill>
              </a:defRPr>
            </a:lvl9pPr>
          </a:lstStyle>
          <a:p>
            <a:pPr rtl="0"/>
            <a:r>
              <a:rPr lang="bg-BG" smtClean="0"/>
              <a:t>Щракнете за редакция стил подзагл. обр.</a:t>
            </a:r>
            <a:endParaRPr lang="bg-BG" dirty="0"/>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лавие и вертикален текст">
    <p:spTree>
      <p:nvGrpSpPr>
        <p:cNvPr id="1" name=""/>
        <p:cNvGrpSpPr/>
        <p:nvPr/>
      </p:nvGrpSpPr>
      <p:grpSpPr>
        <a:xfrm>
          <a:off x="0" y="0"/>
          <a:ext cx="0" cy="0"/>
          <a:chOff x="0" y="0"/>
          <a:chExt cx="0" cy="0"/>
        </a:xfrm>
      </p:grpSpPr>
      <p:sp>
        <p:nvSpPr>
          <p:cNvPr id="2" name="Заглавие 1"/>
          <p:cNvSpPr>
            <a:spLocks noGrp="1"/>
          </p:cNvSpPr>
          <p:nvPr>
            <p:ph type="title"/>
          </p:nvPr>
        </p:nvSpPr>
        <p:spPr/>
        <p:txBody>
          <a:bodyPr rtlCol="0"/>
          <a:lstStyle>
            <a:lvl1pPr rtl="0">
              <a:defRPr/>
            </a:lvl1pPr>
          </a:lstStyle>
          <a:p>
            <a:pPr lvl="0" rtl="0"/>
            <a:r>
              <a:rPr lang="bg-BG" smtClean="0"/>
              <a:t>Редакт. стил загл. образец</a:t>
            </a:r>
            <a:endParaRPr lang="bg-BG" dirty="0"/>
          </a:p>
        </p:txBody>
      </p:sp>
      <p:sp>
        <p:nvSpPr>
          <p:cNvPr id="3" name="Контейнер за вертикален текст 2"/>
          <p:cNvSpPr>
            <a:spLocks noGrp="1"/>
          </p:cNvSpPr>
          <p:nvPr>
            <p:ph type="body" orient="vert" idx="1" hasCustomPrompt="1"/>
          </p:nvPr>
        </p:nvSpPr>
        <p:spPr/>
        <p:txBody>
          <a:bodyPr vert="eaVert" rtlCol="0"/>
          <a:lstStyle>
            <a:lvl1pPr rtl="0">
              <a:defRPr/>
            </a:lvl1pPr>
          </a:lstStyle>
          <a:p>
            <a:pPr lvl="0" rtl="0"/>
            <a:r>
              <a:rPr lang="bg-BG" noProof="0" dirty="0" smtClean="0"/>
              <a:t>Щракнете, за да редактирате стиловете на текста в образеца</a:t>
            </a:r>
          </a:p>
          <a:p>
            <a:pPr lvl="1" rtl="0"/>
            <a:r>
              <a:rPr lang="bg-BG" dirty="0" smtClean="0"/>
              <a:t>Второ ниво</a:t>
            </a:r>
          </a:p>
          <a:p>
            <a:pPr lvl="2" rtl="0"/>
            <a:r>
              <a:rPr lang="bg-BG" dirty="0" smtClean="0"/>
              <a:t>Трето ниво</a:t>
            </a:r>
          </a:p>
          <a:p>
            <a:pPr lvl="3" rtl="0"/>
            <a:r>
              <a:rPr lang="bg-BG" dirty="0" smtClean="0"/>
              <a:t>Четвърто ниво</a:t>
            </a:r>
          </a:p>
          <a:p>
            <a:pPr lvl="4" rtl="0"/>
            <a:r>
              <a:rPr lang="bg-BG" dirty="0" smtClean="0"/>
              <a:t>Пето ниво</a:t>
            </a:r>
            <a:endParaRPr lang="bg-BG" dirty="0"/>
          </a:p>
        </p:txBody>
      </p:sp>
      <p:sp>
        <p:nvSpPr>
          <p:cNvPr id="4" name="Контейнер за дата 3"/>
          <p:cNvSpPr>
            <a:spLocks noGrp="1"/>
          </p:cNvSpPr>
          <p:nvPr>
            <p:ph type="dt" sz="half" idx="10"/>
          </p:nvPr>
        </p:nvSpPr>
        <p:spPr/>
        <p:txBody>
          <a:bodyPr rtlCol="0"/>
          <a:lstStyle>
            <a:lvl1pPr>
              <a:defRPr/>
            </a:lvl1pPr>
          </a:lstStyle>
          <a:p>
            <a:fld id="{5D3C9E74-8582-4051-A992-67825E6B3DE7}" type="datetime1">
              <a:rPr lang="bg-BG" smtClean="0"/>
              <a:pPr/>
              <a:t>21.05.2023</a:t>
            </a:fld>
            <a:endParaRPr lang="bg-BG" dirty="0"/>
          </a:p>
        </p:txBody>
      </p:sp>
      <p:sp>
        <p:nvSpPr>
          <p:cNvPr id="5" name="Контейнер за долен колонтитул 4"/>
          <p:cNvSpPr>
            <a:spLocks noGrp="1"/>
          </p:cNvSpPr>
          <p:nvPr>
            <p:ph type="ftr" sz="quarter" idx="11"/>
          </p:nvPr>
        </p:nvSpPr>
        <p:spPr/>
        <p:txBody>
          <a:bodyPr rtlCol="0"/>
          <a:lstStyle/>
          <a:p>
            <a:pPr rtl="0"/>
            <a:endParaRPr lang="bg-BG" dirty="0"/>
          </a:p>
        </p:txBody>
      </p:sp>
      <p:sp>
        <p:nvSpPr>
          <p:cNvPr id="6" name="Контейнер за номер на слайд 5"/>
          <p:cNvSpPr>
            <a:spLocks noGrp="1"/>
          </p:cNvSpPr>
          <p:nvPr>
            <p:ph type="sldNum" sz="quarter" idx="12"/>
          </p:nvPr>
        </p:nvSpPr>
        <p:spPr/>
        <p:txBody>
          <a:bodyPr rtlCol="0"/>
          <a:lstStyle/>
          <a:p>
            <a:pPr rtl="0"/>
            <a:fld id="{2A013F82-EE5E-44EE-A61D-E31C6657F26F}" type="slidenum">
              <a:rPr lang="bg-BG" smtClean="0"/>
              <a:t>‹#›</a:t>
            </a:fld>
            <a:endParaRPr lang="bg-BG" dirty="0"/>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но заглавие и текст">
    <p:spTree>
      <p:nvGrpSpPr>
        <p:cNvPr id="1" name=""/>
        <p:cNvGrpSpPr/>
        <p:nvPr/>
      </p:nvGrpSpPr>
      <p:grpSpPr>
        <a:xfrm>
          <a:off x="0" y="0"/>
          <a:ext cx="0" cy="0"/>
          <a:chOff x="0" y="0"/>
          <a:chExt cx="0" cy="0"/>
        </a:xfrm>
      </p:grpSpPr>
      <p:sp>
        <p:nvSpPr>
          <p:cNvPr id="2" name="Вертикално заглавие 1"/>
          <p:cNvSpPr>
            <a:spLocks noGrp="1"/>
          </p:cNvSpPr>
          <p:nvPr>
            <p:ph type="title" orient="vert"/>
          </p:nvPr>
        </p:nvSpPr>
        <p:spPr>
          <a:xfrm>
            <a:off x="9142412" y="381001"/>
            <a:ext cx="1524001" cy="5638800"/>
          </a:xfrm>
        </p:spPr>
        <p:txBody>
          <a:bodyPr vert="eaVert" rtlCol="0"/>
          <a:lstStyle>
            <a:lvl1pPr rtl="0">
              <a:defRPr/>
            </a:lvl1pPr>
          </a:lstStyle>
          <a:p>
            <a:pPr rtl="0"/>
            <a:r>
              <a:rPr lang="bg-BG" smtClean="0"/>
              <a:t>Редакт. стил загл. образец</a:t>
            </a:r>
            <a:endParaRPr lang="bg-BG" dirty="0"/>
          </a:p>
        </p:txBody>
      </p:sp>
      <p:sp>
        <p:nvSpPr>
          <p:cNvPr id="3" name="Контейнер за вертикален текст 2"/>
          <p:cNvSpPr>
            <a:spLocks noGrp="1"/>
          </p:cNvSpPr>
          <p:nvPr>
            <p:ph type="body" orient="vert" idx="1" hasCustomPrompt="1"/>
          </p:nvPr>
        </p:nvSpPr>
        <p:spPr>
          <a:xfrm>
            <a:off x="1522412" y="381001"/>
            <a:ext cx="7391399" cy="5638800"/>
          </a:xfrm>
        </p:spPr>
        <p:txBody>
          <a:bodyPr vert="eaVert" rtlCol="0"/>
          <a:lstStyle>
            <a:lvl1pPr rtl="0">
              <a:defRPr/>
            </a:lvl1pPr>
          </a:lstStyle>
          <a:p>
            <a:pPr lvl="0" rtl="0"/>
            <a:r>
              <a:rPr lang="bg-BG" noProof="0" dirty="0" smtClean="0"/>
              <a:t>Щракнете, за да редактирате стиловете на текста в образеца</a:t>
            </a:r>
          </a:p>
          <a:p>
            <a:pPr lvl="1" rtl="0"/>
            <a:r>
              <a:rPr lang="bg-BG" dirty="0" smtClean="0"/>
              <a:t>Второ ниво</a:t>
            </a:r>
          </a:p>
          <a:p>
            <a:pPr lvl="2" rtl="0"/>
            <a:r>
              <a:rPr lang="bg-BG" dirty="0" smtClean="0"/>
              <a:t>Трето ниво</a:t>
            </a:r>
          </a:p>
          <a:p>
            <a:pPr lvl="3" rtl="0"/>
            <a:r>
              <a:rPr lang="bg-BG" dirty="0" smtClean="0"/>
              <a:t>Четвърто ниво</a:t>
            </a:r>
          </a:p>
          <a:p>
            <a:pPr lvl="4" rtl="0"/>
            <a:r>
              <a:rPr lang="bg-BG" dirty="0" smtClean="0"/>
              <a:t>Пето ниво</a:t>
            </a:r>
            <a:endParaRPr lang="bg-BG" dirty="0"/>
          </a:p>
        </p:txBody>
      </p:sp>
      <p:sp>
        <p:nvSpPr>
          <p:cNvPr id="4" name="Контейнер за дата 3"/>
          <p:cNvSpPr>
            <a:spLocks noGrp="1"/>
          </p:cNvSpPr>
          <p:nvPr>
            <p:ph type="dt" sz="half" idx="10"/>
          </p:nvPr>
        </p:nvSpPr>
        <p:spPr/>
        <p:txBody>
          <a:bodyPr rtlCol="0"/>
          <a:lstStyle>
            <a:lvl1pPr>
              <a:defRPr/>
            </a:lvl1pPr>
          </a:lstStyle>
          <a:p>
            <a:fld id="{9580B81B-07C1-44FE-85C0-920684F4B2AC}" type="datetime1">
              <a:rPr lang="bg-BG" smtClean="0"/>
              <a:pPr/>
              <a:t>21.05.2023</a:t>
            </a:fld>
            <a:endParaRPr lang="bg-BG" dirty="0"/>
          </a:p>
        </p:txBody>
      </p:sp>
      <p:sp>
        <p:nvSpPr>
          <p:cNvPr id="5" name="Контейнер за долен колонтитул 4"/>
          <p:cNvSpPr>
            <a:spLocks noGrp="1"/>
          </p:cNvSpPr>
          <p:nvPr>
            <p:ph type="ftr" sz="quarter" idx="11"/>
          </p:nvPr>
        </p:nvSpPr>
        <p:spPr/>
        <p:txBody>
          <a:bodyPr rtlCol="0"/>
          <a:lstStyle/>
          <a:p>
            <a:pPr rtl="0"/>
            <a:endParaRPr lang="bg-BG" dirty="0"/>
          </a:p>
        </p:txBody>
      </p:sp>
      <p:sp>
        <p:nvSpPr>
          <p:cNvPr id="6" name="Контейнер за номер на слайд 5"/>
          <p:cNvSpPr>
            <a:spLocks noGrp="1"/>
          </p:cNvSpPr>
          <p:nvPr>
            <p:ph type="sldNum" sz="quarter" idx="12"/>
          </p:nvPr>
        </p:nvSpPr>
        <p:spPr/>
        <p:txBody>
          <a:bodyPr rtlCol="0"/>
          <a:lstStyle/>
          <a:p>
            <a:pPr rtl="0"/>
            <a:fld id="{2A013F82-EE5E-44EE-A61D-E31C6657F26F}" type="slidenum">
              <a:rPr lang="bg-BG" smtClean="0"/>
              <a:t>‹#›</a:t>
            </a:fld>
            <a:endParaRPr lang="bg-BG" dirty="0"/>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лавие и съдържание">
    <p:spTree>
      <p:nvGrpSpPr>
        <p:cNvPr id="1" name=""/>
        <p:cNvGrpSpPr/>
        <p:nvPr/>
      </p:nvGrpSpPr>
      <p:grpSpPr>
        <a:xfrm>
          <a:off x="0" y="0"/>
          <a:ext cx="0" cy="0"/>
          <a:chOff x="0" y="0"/>
          <a:chExt cx="0" cy="0"/>
        </a:xfrm>
      </p:grpSpPr>
      <p:sp>
        <p:nvSpPr>
          <p:cNvPr id="2" name="Заглавие 1"/>
          <p:cNvSpPr>
            <a:spLocks noGrp="1"/>
          </p:cNvSpPr>
          <p:nvPr>
            <p:ph type="title"/>
          </p:nvPr>
        </p:nvSpPr>
        <p:spPr/>
        <p:txBody>
          <a:bodyPr rtlCol="0"/>
          <a:lstStyle>
            <a:lvl1pPr rtl="0">
              <a:defRPr/>
            </a:lvl1pPr>
          </a:lstStyle>
          <a:p>
            <a:pPr rtl="0"/>
            <a:r>
              <a:rPr lang="bg-BG" smtClean="0"/>
              <a:t>Редакт. стил загл. образец</a:t>
            </a:r>
            <a:endParaRPr lang="bg-BG" dirty="0"/>
          </a:p>
        </p:txBody>
      </p:sp>
      <p:sp>
        <p:nvSpPr>
          <p:cNvPr id="3" name="Контейнер на съдържание 2"/>
          <p:cNvSpPr>
            <a:spLocks noGrp="1"/>
          </p:cNvSpPr>
          <p:nvPr>
            <p:ph idx="1" hasCustomPrompt="1"/>
          </p:nvPr>
        </p:nvSpPr>
        <p:spPr/>
        <p:txBody>
          <a:bodyPr rtlCol="0"/>
          <a:lstStyle>
            <a:lvl1pPr rtl="0">
              <a:defRPr/>
            </a:lvl1pPr>
            <a:lvl5pPr algn="l" rtl="0">
              <a:defRPr/>
            </a:lvl5pPr>
            <a:lvl6pPr algn="l" rtl="0">
              <a:defRPr/>
            </a:lvl6pPr>
          </a:lstStyle>
          <a:p>
            <a:pPr lvl="0" rtl="0"/>
            <a:r>
              <a:rPr lang="bg-BG" noProof="0" dirty="0" smtClean="0"/>
              <a:t>Щракнете, за да редактирате стиловете на текста в образеца</a:t>
            </a:r>
          </a:p>
          <a:p>
            <a:pPr lvl="1" rtl="0"/>
            <a:r>
              <a:rPr lang="bg-BG" dirty="0" smtClean="0"/>
              <a:t>Второ ниво</a:t>
            </a:r>
          </a:p>
          <a:p>
            <a:pPr lvl="2" rtl="0"/>
            <a:r>
              <a:rPr lang="bg-BG" dirty="0" smtClean="0"/>
              <a:t>Трето ниво</a:t>
            </a:r>
          </a:p>
          <a:p>
            <a:pPr lvl="3" rtl="0"/>
            <a:r>
              <a:rPr lang="bg-BG" dirty="0" smtClean="0"/>
              <a:t>Четвърто ниво</a:t>
            </a:r>
          </a:p>
          <a:p>
            <a:pPr lvl="4" rtl="0"/>
            <a:r>
              <a:rPr lang="bg-BG" dirty="0" smtClean="0"/>
              <a:t>Пето ниво</a:t>
            </a:r>
            <a:endParaRPr lang="bg-BG" dirty="0"/>
          </a:p>
        </p:txBody>
      </p:sp>
      <p:sp>
        <p:nvSpPr>
          <p:cNvPr id="4" name="Контейнер за дата 3"/>
          <p:cNvSpPr>
            <a:spLocks noGrp="1"/>
          </p:cNvSpPr>
          <p:nvPr>
            <p:ph type="dt" sz="half" idx="10"/>
          </p:nvPr>
        </p:nvSpPr>
        <p:spPr/>
        <p:txBody>
          <a:bodyPr rtlCol="0"/>
          <a:lstStyle>
            <a:lvl1pPr>
              <a:defRPr/>
            </a:lvl1pPr>
          </a:lstStyle>
          <a:p>
            <a:fld id="{82A3776A-A89D-4430-8562-E8A5265B9243}" type="datetime1">
              <a:rPr lang="bg-BG" smtClean="0"/>
              <a:pPr/>
              <a:t>21.05.2023</a:t>
            </a:fld>
            <a:endParaRPr lang="bg-BG" dirty="0"/>
          </a:p>
        </p:txBody>
      </p:sp>
      <p:sp>
        <p:nvSpPr>
          <p:cNvPr id="5" name="Контейнер за долен колонтитул 4"/>
          <p:cNvSpPr>
            <a:spLocks noGrp="1"/>
          </p:cNvSpPr>
          <p:nvPr>
            <p:ph type="ftr" sz="quarter" idx="11"/>
          </p:nvPr>
        </p:nvSpPr>
        <p:spPr/>
        <p:txBody>
          <a:bodyPr rtlCol="0"/>
          <a:lstStyle/>
          <a:p>
            <a:pPr rtl="0"/>
            <a:endParaRPr lang="bg-BG" dirty="0"/>
          </a:p>
        </p:txBody>
      </p:sp>
      <p:sp>
        <p:nvSpPr>
          <p:cNvPr id="6" name="Контейнер за номер на слайд 5"/>
          <p:cNvSpPr>
            <a:spLocks noGrp="1"/>
          </p:cNvSpPr>
          <p:nvPr>
            <p:ph type="sldNum" sz="quarter" idx="12"/>
          </p:nvPr>
        </p:nvSpPr>
        <p:spPr/>
        <p:txBody>
          <a:bodyPr rtlCol="0"/>
          <a:lstStyle/>
          <a:p>
            <a:pPr rtl="0"/>
            <a:fld id="{2A013F82-EE5E-44EE-A61D-E31C6657F26F}" type="slidenum">
              <a:rPr lang="bg-BG" smtClean="0"/>
              <a:t>‹#›</a:t>
            </a:fld>
            <a:endParaRPr lang="bg-BG" dirty="0"/>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лавка на раздел">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лавие 1"/>
          <p:cNvSpPr>
            <a:spLocks noGrp="1"/>
          </p:cNvSpPr>
          <p:nvPr>
            <p:ph type="title"/>
          </p:nvPr>
        </p:nvSpPr>
        <p:spPr>
          <a:xfrm>
            <a:off x="1059614" y="2514600"/>
            <a:ext cx="8692399" cy="2819400"/>
          </a:xfrm>
        </p:spPr>
        <p:txBody>
          <a:bodyPr rtlCol="0" anchor="b">
            <a:normAutofit/>
          </a:bodyPr>
          <a:lstStyle>
            <a:lvl1pPr algn="l" rtl="0">
              <a:lnSpc>
                <a:spcPct val="80000"/>
              </a:lnSpc>
              <a:defRPr sz="4800" b="0" cap="none" baseline="0"/>
            </a:lvl1pPr>
          </a:lstStyle>
          <a:p>
            <a:pPr rtl="0"/>
            <a:r>
              <a:rPr lang="bg-BG" smtClean="0"/>
              <a:t>Редакт. стил загл. образец</a:t>
            </a:r>
            <a:endParaRPr lang="bg-BG" dirty="0"/>
          </a:p>
        </p:txBody>
      </p:sp>
      <p:sp>
        <p:nvSpPr>
          <p:cNvPr id="3" name="Контейнер за текст 2"/>
          <p:cNvSpPr>
            <a:spLocks noGrp="1"/>
          </p:cNvSpPr>
          <p:nvPr>
            <p:ph type="body" idx="1" hasCustomPrompt="1"/>
          </p:nvPr>
        </p:nvSpPr>
        <p:spPr>
          <a:xfrm>
            <a:off x="1065213" y="5410200"/>
            <a:ext cx="8687333" cy="609601"/>
          </a:xfrm>
        </p:spPr>
        <p:txBody>
          <a:bodyPr rtlCol="0" anchor="t">
            <a:normAutofit/>
          </a:bodyPr>
          <a:lstStyle>
            <a:lvl1pPr marL="0" indent="0" algn="l" rtl="0">
              <a:spcBef>
                <a:spcPts val="0"/>
              </a:spcBef>
              <a:buNone/>
              <a:defRPr sz="2000" cap="all" spc="200" baseline="0">
                <a:solidFill>
                  <a:schemeClr val="accent1"/>
                </a:solidFill>
              </a:defRPr>
            </a:lvl1pPr>
            <a:lvl2pPr marL="457200" indent="0" algn="l" rtl="0">
              <a:buNone/>
              <a:defRPr sz="1800">
                <a:solidFill>
                  <a:schemeClr val="tx1">
                    <a:tint val="75000"/>
                  </a:schemeClr>
                </a:solidFill>
              </a:defRPr>
            </a:lvl2pPr>
            <a:lvl3pPr marL="914400" indent="0" algn="l" rtl="0">
              <a:buNone/>
              <a:defRPr sz="1600">
                <a:solidFill>
                  <a:schemeClr val="tx1">
                    <a:tint val="75000"/>
                  </a:schemeClr>
                </a:solidFill>
              </a:defRPr>
            </a:lvl3pPr>
            <a:lvl4pPr marL="1371600" indent="0" algn="l" rtl="0">
              <a:buNone/>
              <a:defRPr sz="1400">
                <a:solidFill>
                  <a:schemeClr val="tx1">
                    <a:tint val="75000"/>
                  </a:schemeClr>
                </a:solidFill>
              </a:defRPr>
            </a:lvl4pPr>
            <a:lvl5pPr marL="1828800" indent="0" algn="l" rtl="0">
              <a:buNone/>
              <a:defRPr sz="1400">
                <a:solidFill>
                  <a:schemeClr val="tx1">
                    <a:tint val="75000"/>
                  </a:schemeClr>
                </a:solidFill>
              </a:defRPr>
            </a:lvl5pPr>
            <a:lvl6pPr marL="2286000" indent="0" algn="l" rtl="0">
              <a:buNone/>
              <a:defRPr sz="1400">
                <a:solidFill>
                  <a:schemeClr val="tx1">
                    <a:tint val="75000"/>
                  </a:schemeClr>
                </a:solidFill>
              </a:defRPr>
            </a:lvl6pPr>
            <a:lvl7pPr marL="2743200" indent="0" algn="l" rtl="0">
              <a:buNone/>
              <a:defRPr sz="1400">
                <a:solidFill>
                  <a:schemeClr val="tx1">
                    <a:tint val="75000"/>
                  </a:schemeClr>
                </a:solidFill>
              </a:defRPr>
            </a:lvl7pPr>
            <a:lvl8pPr marL="3200400" indent="0" algn="l" rtl="0">
              <a:buNone/>
              <a:defRPr sz="1400">
                <a:solidFill>
                  <a:schemeClr val="tx1">
                    <a:tint val="75000"/>
                  </a:schemeClr>
                </a:solidFill>
              </a:defRPr>
            </a:lvl8pPr>
            <a:lvl9pPr marL="3657600" indent="0" algn="l" rtl="0">
              <a:buNone/>
              <a:defRPr sz="1400">
                <a:solidFill>
                  <a:schemeClr val="tx1">
                    <a:tint val="75000"/>
                  </a:schemeClr>
                </a:solidFill>
              </a:defRPr>
            </a:lvl9pPr>
          </a:lstStyle>
          <a:p>
            <a:pPr lvl="0" rtl="0"/>
            <a:r>
              <a:rPr lang="bg-BG" noProof="0" dirty="0" smtClean="0"/>
              <a:t>Щракнете, за да редактирате стиловете на текста в образеца</a:t>
            </a:r>
          </a:p>
        </p:txBody>
      </p:sp>
      <p:sp>
        <p:nvSpPr>
          <p:cNvPr id="4" name="Контейнер за дата 3"/>
          <p:cNvSpPr>
            <a:spLocks noGrp="1"/>
          </p:cNvSpPr>
          <p:nvPr>
            <p:ph type="dt" sz="half" idx="10"/>
          </p:nvPr>
        </p:nvSpPr>
        <p:spPr/>
        <p:txBody>
          <a:bodyPr rtlCol="0"/>
          <a:lstStyle>
            <a:lvl1pPr>
              <a:defRPr/>
            </a:lvl1pPr>
          </a:lstStyle>
          <a:p>
            <a:fld id="{7627223E-A012-4BAE-B0D1-FF68C3A80F2F}" type="datetime1">
              <a:rPr lang="bg-BG" smtClean="0"/>
              <a:pPr/>
              <a:t>21.05.2023</a:t>
            </a:fld>
            <a:endParaRPr lang="bg-BG" dirty="0"/>
          </a:p>
        </p:txBody>
      </p:sp>
      <p:sp>
        <p:nvSpPr>
          <p:cNvPr id="5" name="Контейнер за долен колонтитул 4"/>
          <p:cNvSpPr>
            <a:spLocks noGrp="1"/>
          </p:cNvSpPr>
          <p:nvPr>
            <p:ph type="ftr" sz="quarter" idx="11"/>
          </p:nvPr>
        </p:nvSpPr>
        <p:spPr/>
        <p:txBody>
          <a:bodyPr rtlCol="0"/>
          <a:lstStyle/>
          <a:p>
            <a:pPr rtl="0"/>
            <a:endParaRPr lang="bg-BG" dirty="0"/>
          </a:p>
        </p:txBody>
      </p:sp>
      <p:sp>
        <p:nvSpPr>
          <p:cNvPr id="6" name="Контейнер за номер на слайд 5"/>
          <p:cNvSpPr>
            <a:spLocks noGrp="1"/>
          </p:cNvSpPr>
          <p:nvPr>
            <p:ph type="sldNum" sz="quarter" idx="12"/>
          </p:nvPr>
        </p:nvSpPr>
        <p:spPr/>
        <p:txBody>
          <a:bodyPr rtlCol="0"/>
          <a:lstStyle/>
          <a:p>
            <a:pPr rtl="0"/>
            <a:fld id="{2A013F82-EE5E-44EE-A61D-E31C6657F26F}" type="slidenum">
              <a:rPr lang="bg-BG" smtClean="0"/>
              <a:t>‹#›</a:t>
            </a:fld>
            <a:endParaRPr lang="bg-BG" dirty="0"/>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е съдържания">
    <p:spTree>
      <p:nvGrpSpPr>
        <p:cNvPr id="1" name=""/>
        <p:cNvGrpSpPr/>
        <p:nvPr/>
      </p:nvGrpSpPr>
      <p:grpSpPr>
        <a:xfrm>
          <a:off x="0" y="0"/>
          <a:ext cx="0" cy="0"/>
          <a:chOff x="0" y="0"/>
          <a:chExt cx="0" cy="0"/>
        </a:xfrm>
      </p:grpSpPr>
      <p:sp>
        <p:nvSpPr>
          <p:cNvPr id="2" name="Заглавие 1"/>
          <p:cNvSpPr>
            <a:spLocks noGrp="1"/>
          </p:cNvSpPr>
          <p:nvPr>
            <p:ph type="title"/>
          </p:nvPr>
        </p:nvSpPr>
        <p:spPr/>
        <p:txBody>
          <a:bodyPr rtlCol="0"/>
          <a:lstStyle>
            <a:lvl1pPr rtl="0">
              <a:defRPr/>
            </a:lvl1pPr>
          </a:lstStyle>
          <a:p>
            <a:pPr rtl="0"/>
            <a:r>
              <a:rPr lang="bg-BG" smtClean="0"/>
              <a:t>Редакт. стил загл. образец</a:t>
            </a:r>
            <a:endParaRPr lang="bg-BG" dirty="0"/>
          </a:p>
        </p:txBody>
      </p:sp>
      <p:sp>
        <p:nvSpPr>
          <p:cNvPr id="3" name="Контейнер на съдържание 2"/>
          <p:cNvSpPr>
            <a:spLocks noGrp="1"/>
          </p:cNvSpPr>
          <p:nvPr>
            <p:ph sz="half" idx="1" hasCustomPrompt="1"/>
          </p:nvPr>
        </p:nvSpPr>
        <p:spPr>
          <a:xfrm>
            <a:off x="1504781" y="1905001"/>
            <a:ext cx="4589631" cy="41148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bg-BG" noProof="0" dirty="0" smtClean="0"/>
              <a:t>Щракнете, за да редактирате стиловете на текста в образеца</a:t>
            </a:r>
          </a:p>
          <a:p>
            <a:pPr lvl="1" rtl="0"/>
            <a:r>
              <a:rPr lang="bg-BG" dirty="0" smtClean="0"/>
              <a:t>Второ ниво</a:t>
            </a:r>
          </a:p>
          <a:p>
            <a:pPr lvl="2" rtl="0"/>
            <a:r>
              <a:rPr lang="bg-BG" dirty="0" smtClean="0"/>
              <a:t>Трето ниво</a:t>
            </a:r>
          </a:p>
          <a:p>
            <a:pPr lvl="3" rtl="0"/>
            <a:r>
              <a:rPr lang="bg-BG" dirty="0" smtClean="0"/>
              <a:t>Четвърто ниво</a:t>
            </a:r>
          </a:p>
          <a:p>
            <a:pPr lvl="4" rtl="0"/>
            <a:r>
              <a:rPr lang="bg-BG" dirty="0" smtClean="0"/>
              <a:t>Пето ниво</a:t>
            </a:r>
            <a:endParaRPr lang="bg-BG" dirty="0"/>
          </a:p>
        </p:txBody>
      </p:sp>
      <p:sp>
        <p:nvSpPr>
          <p:cNvPr id="4" name="Контейнер за съдържание 3"/>
          <p:cNvSpPr>
            <a:spLocks noGrp="1"/>
          </p:cNvSpPr>
          <p:nvPr>
            <p:ph sz="half" idx="2" hasCustomPrompt="1"/>
          </p:nvPr>
        </p:nvSpPr>
        <p:spPr>
          <a:xfrm>
            <a:off x="6229183" y="1905001"/>
            <a:ext cx="4419600" cy="41148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bg-BG" noProof="0" dirty="0" smtClean="0"/>
              <a:t>Щракнете, за да редактирате стиловете на текста в образеца</a:t>
            </a:r>
          </a:p>
          <a:p>
            <a:pPr lvl="1" rtl="0"/>
            <a:r>
              <a:rPr lang="bg-BG" dirty="0" smtClean="0"/>
              <a:t>Второ ниво</a:t>
            </a:r>
          </a:p>
          <a:p>
            <a:pPr lvl="2" rtl="0"/>
            <a:r>
              <a:rPr lang="bg-BG" dirty="0" smtClean="0"/>
              <a:t>Трето ниво</a:t>
            </a:r>
          </a:p>
          <a:p>
            <a:pPr lvl="3" rtl="0"/>
            <a:r>
              <a:rPr lang="bg-BG" dirty="0" smtClean="0"/>
              <a:t>Четвърто ниво</a:t>
            </a:r>
          </a:p>
          <a:p>
            <a:pPr lvl="4" rtl="0"/>
            <a:r>
              <a:rPr lang="bg-BG" dirty="0" smtClean="0"/>
              <a:t>Пето ниво</a:t>
            </a:r>
            <a:endParaRPr lang="bg-BG" dirty="0"/>
          </a:p>
        </p:txBody>
      </p:sp>
      <p:sp>
        <p:nvSpPr>
          <p:cNvPr id="5" name="Контейнер за дата 4"/>
          <p:cNvSpPr>
            <a:spLocks noGrp="1"/>
          </p:cNvSpPr>
          <p:nvPr>
            <p:ph type="dt" sz="half" idx="10"/>
          </p:nvPr>
        </p:nvSpPr>
        <p:spPr/>
        <p:txBody>
          <a:bodyPr rtlCol="0"/>
          <a:lstStyle>
            <a:lvl1pPr>
              <a:defRPr/>
            </a:lvl1pPr>
          </a:lstStyle>
          <a:p>
            <a:fld id="{B2330B5F-DBE3-4EF8-B206-B849FEC92178}" type="datetime1">
              <a:rPr lang="bg-BG" smtClean="0"/>
              <a:pPr/>
              <a:t>21.05.2023</a:t>
            </a:fld>
            <a:endParaRPr lang="bg-BG" dirty="0"/>
          </a:p>
        </p:txBody>
      </p:sp>
      <p:sp>
        <p:nvSpPr>
          <p:cNvPr id="6" name="Контейнер за долен колонтитул 5"/>
          <p:cNvSpPr>
            <a:spLocks noGrp="1"/>
          </p:cNvSpPr>
          <p:nvPr>
            <p:ph type="ftr" sz="quarter" idx="11"/>
          </p:nvPr>
        </p:nvSpPr>
        <p:spPr/>
        <p:txBody>
          <a:bodyPr rtlCol="0"/>
          <a:lstStyle/>
          <a:p>
            <a:pPr rtl="0"/>
            <a:endParaRPr lang="bg-BG" dirty="0"/>
          </a:p>
        </p:txBody>
      </p:sp>
      <p:sp>
        <p:nvSpPr>
          <p:cNvPr id="7" name="Контейнер за номер на слайд 6"/>
          <p:cNvSpPr>
            <a:spLocks noGrp="1"/>
          </p:cNvSpPr>
          <p:nvPr>
            <p:ph type="sldNum" sz="quarter" idx="12"/>
          </p:nvPr>
        </p:nvSpPr>
        <p:spPr/>
        <p:txBody>
          <a:bodyPr rtlCol="0"/>
          <a:lstStyle/>
          <a:p>
            <a:pPr rtl="0"/>
            <a:fld id="{2A013F82-EE5E-44EE-A61D-E31C6657F26F}" type="slidenum">
              <a:rPr lang="bg-BG" smtClean="0"/>
              <a:t>‹#›</a:t>
            </a:fld>
            <a:endParaRPr lang="bg-BG" dirty="0"/>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лавие 1"/>
          <p:cNvSpPr>
            <a:spLocks noGrp="1"/>
          </p:cNvSpPr>
          <p:nvPr>
            <p:ph type="title"/>
          </p:nvPr>
        </p:nvSpPr>
        <p:spPr/>
        <p:txBody>
          <a:bodyPr rtlCol="0"/>
          <a:lstStyle>
            <a:lvl1pPr algn="l" rtl="0">
              <a:defRPr/>
            </a:lvl1pPr>
          </a:lstStyle>
          <a:p>
            <a:pPr rtl="0"/>
            <a:r>
              <a:rPr lang="bg-BG" smtClean="0"/>
              <a:t>Редакт. стил загл. образец</a:t>
            </a:r>
            <a:endParaRPr lang="bg-BG" dirty="0"/>
          </a:p>
        </p:txBody>
      </p:sp>
      <p:sp>
        <p:nvSpPr>
          <p:cNvPr id="3" name="Контейнер за текст 2"/>
          <p:cNvSpPr>
            <a:spLocks noGrp="1"/>
          </p:cNvSpPr>
          <p:nvPr>
            <p:ph type="body" idx="1" hasCustomPrompt="1"/>
          </p:nvPr>
        </p:nvSpPr>
        <p:spPr>
          <a:xfrm>
            <a:off x="1522411" y="1905000"/>
            <a:ext cx="4416552" cy="762000"/>
          </a:xfrm>
        </p:spPr>
        <p:txBody>
          <a:bodyPr rtlCol="0" anchor="ctr">
            <a:noAutofit/>
          </a:bodyPr>
          <a:lstStyle>
            <a:lvl1pPr marL="0" indent="0" algn="l" rtl="0">
              <a:spcBef>
                <a:spcPts val="0"/>
              </a:spcBef>
              <a:buNone/>
              <a:defRPr sz="2000" b="0" cap="all" spc="200" baseline="0">
                <a:solidFill>
                  <a:schemeClr val="accent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bg-BG" noProof="0" dirty="0" smtClean="0"/>
              <a:t>Щракнете, за да редактирате стиловете на текста в образеца</a:t>
            </a:r>
          </a:p>
        </p:txBody>
      </p:sp>
      <p:sp>
        <p:nvSpPr>
          <p:cNvPr id="4" name="Контейнер за съдържание 3"/>
          <p:cNvSpPr>
            <a:spLocks noGrp="1"/>
          </p:cNvSpPr>
          <p:nvPr>
            <p:ph sz="half" idx="2" hasCustomPrompt="1"/>
          </p:nvPr>
        </p:nvSpPr>
        <p:spPr>
          <a:xfrm>
            <a:off x="1522411" y="2743201"/>
            <a:ext cx="4416552" cy="32766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bg-BG" noProof="0" dirty="0" smtClean="0"/>
              <a:t>Щракнете, за да редактирате стиловете на текста в образеца</a:t>
            </a:r>
          </a:p>
          <a:p>
            <a:pPr lvl="1" rtl="0"/>
            <a:r>
              <a:rPr lang="bg-BG" dirty="0" smtClean="0"/>
              <a:t>Второ ниво</a:t>
            </a:r>
          </a:p>
          <a:p>
            <a:pPr lvl="2" rtl="0"/>
            <a:r>
              <a:rPr lang="bg-BG" dirty="0" smtClean="0"/>
              <a:t>Трето ниво</a:t>
            </a:r>
          </a:p>
          <a:p>
            <a:pPr lvl="3" rtl="0"/>
            <a:r>
              <a:rPr lang="bg-BG" dirty="0" smtClean="0"/>
              <a:t>Четвърто ниво</a:t>
            </a:r>
          </a:p>
          <a:p>
            <a:pPr lvl="4" rtl="0"/>
            <a:r>
              <a:rPr lang="bg-BG" dirty="0" smtClean="0"/>
              <a:t>Пето ниво</a:t>
            </a:r>
            <a:endParaRPr lang="bg-BG" dirty="0"/>
          </a:p>
        </p:txBody>
      </p:sp>
      <p:sp>
        <p:nvSpPr>
          <p:cNvPr id="5" name="Контейнер за текст 4"/>
          <p:cNvSpPr>
            <a:spLocks noGrp="1"/>
          </p:cNvSpPr>
          <p:nvPr>
            <p:ph type="body" sz="quarter" idx="3" hasCustomPrompt="1"/>
          </p:nvPr>
        </p:nvSpPr>
        <p:spPr>
          <a:xfrm>
            <a:off x="6249861" y="1905000"/>
            <a:ext cx="4416552" cy="762000"/>
          </a:xfrm>
        </p:spPr>
        <p:txBody>
          <a:bodyPr rtlCol="0" anchor="ctr">
            <a:noAutofit/>
          </a:bodyPr>
          <a:lstStyle>
            <a:lvl1pPr marL="0" indent="0" algn="l" rtl="0">
              <a:spcBef>
                <a:spcPts val="0"/>
              </a:spcBef>
              <a:buNone/>
              <a:defRPr sz="2000" b="0" cap="all" spc="200" baseline="0">
                <a:solidFill>
                  <a:schemeClr val="accent1"/>
                </a:solidFill>
              </a:defRPr>
            </a:lvl1pPr>
            <a:lvl2pPr marL="457200" indent="0" algn="l" rtl="0">
              <a:buNone/>
              <a:defRPr sz="2000" b="1"/>
            </a:lvl2pPr>
            <a:lvl3pPr marL="914400" indent="0" algn="l" rtl="0">
              <a:buNone/>
              <a:defRPr sz="1800" b="1"/>
            </a:lvl3pPr>
            <a:lvl4pPr marL="1371600" indent="0" algn="l" rtl="0">
              <a:buNone/>
              <a:defRPr sz="1600" b="1"/>
            </a:lvl4pPr>
            <a:lvl5pPr marL="1828800" indent="0" algn="l" rtl="0">
              <a:buNone/>
              <a:defRPr sz="1600" b="1"/>
            </a:lvl5pPr>
            <a:lvl6pPr marL="2286000" indent="0" algn="l" rtl="0">
              <a:buNone/>
              <a:defRPr sz="1600" b="1"/>
            </a:lvl6pPr>
            <a:lvl7pPr marL="2743200" indent="0" algn="l" rtl="0">
              <a:buNone/>
              <a:defRPr sz="1600" b="1"/>
            </a:lvl7pPr>
            <a:lvl8pPr marL="3200400" indent="0" algn="l" rtl="0">
              <a:buNone/>
              <a:defRPr sz="1600" b="1"/>
            </a:lvl8pPr>
            <a:lvl9pPr marL="3657600" indent="0" algn="l" rtl="0">
              <a:buNone/>
              <a:defRPr sz="1600" b="1"/>
            </a:lvl9pPr>
          </a:lstStyle>
          <a:p>
            <a:pPr lvl="0" rtl="0"/>
            <a:r>
              <a:rPr lang="bg-BG" noProof="0" dirty="0" smtClean="0"/>
              <a:t>Щракнете, за да редактирате стиловете на текста в образеца</a:t>
            </a:r>
          </a:p>
        </p:txBody>
      </p:sp>
      <p:sp>
        <p:nvSpPr>
          <p:cNvPr id="6" name="Контейнер на съдържание 5"/>
          <p:cNvSpPr>
            <a:spLocks noGrp="1"/>
          </p:cNvSpPr>
          <p:nvPr>
            <p:ph sz="quarter" idx="4" hasCustomPrompt="1"/>
          </p:nvPr>
        </p:nvSpPr>
        <p:spPr>
          <a:xfrm>
            <a:off x="6249861" y="2743201"/>
            <a:ext cx="4416552" cy="32766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bg-BG" noProof="0" dirty="0" smtClean="0"/>
              <a:t>Щракнете, за да редактирате стиловете на текста в образеца</a:t>
            </a:r>
          </a:p>
          <a:p>
            <a:pPr lvl="1" rtl="0"/>
            <a:r>
              <a:rPr lang="bg-BG" dirty="0" smtClean="0"/>
              <a:t>Второ ниво</a:t>
            </a:r>
          </a:p>
          <a:p>
            <a:pPr lvl="2" rtl="0"/>
            <a:r>
              <a:rPr lang="bg-BG" dirty="0" smtClean="0"/>
              <a:t>Трето ниво</a:t>
            </a:r>
          </a:p>
          <a:p>
            <a:pPr lvl="3" rtl="0"/>
            <a:r>
              <a:rPr lang="bg-BG" dirty="0" smtClean="0"/>
              <a:t>Четвърто ниво</a:t>
            </a:r>
          </a:p>
          <a:p>
            <a:pPr lvl="4" rtl="0"/>
            <a:r>
              <a:rPr lang="bg-BG" dirty="0" smtClean="0"/>
              <a:t>Пето ниво</a:t>
            </a:r>
            <a:endParaRPr lang="bg-BG" dirty="0"/>
          </a:p>
        </p:txBody>
      </p:sp>
      <p:sp>
        <p:nvSpPr>
          <p:cNvPr id="7" name="Контейнер за дата 6"/>
          <p:cNvSpPr>
            <a:spLocks noGrp="1"/>
          </p:cNvSpPr>
          <p:nvPr>
            <p:ph type="dt" sz="half" idx="10"/>
          </p:nvPr>
        </p:nvSpPr>
        <p:spPr/>
        <p:txBody>
          <a:bodyPr rtlCol="0"/>
          <a:lstStyle>
            <a:lvl1pPr>
              <a:defRPr/>
            </a:lvl1pPr>
          </a:lstStyle>
          <a:p>
            <a:fld id="{5D1D8375-46E1-40F1-A2C4-D5F6740593EE}" type="datetime1">
              <a:rPr lang="bg-BG" smtClean="0"/>
              <a:pPr/>
              <a:t>21.05.2023</a:t>
            </a:fld>
            <a:endParaRPr lang="bg-BG" dirty="0"/>
          </a:p>
        </p:txBody>
      </p:sp>
      <p:sp>
        <p:nvSpPr>
          <p:cNvPr id="8" name="Контейнер за долен колонтитул 7"/>
          <p:cNvSpPr>
            <a:spLocks noGrp="1"/>
          </p:cNvSpPr>
          <p:nvPr>
            <p:ph type="ftr" sz="quarter" idx="11"/>
          </p:nvPr>
        </p:nvSpPr>
        <p:spPr/>
        <p:txBody>
          <a:bodyPr rtlCol="0"/>
          <a:lstStyle/>
          <a:p>
            <a:pPr rtl="0"/>
            <a:endParaRPr lang="bg-BG" dirty="0"/>
          </a:p>
        </p:txBody>
      </p:sp>
      <p:sp>
        <p:nvSpPr>
          <p:cNvPr id="9" name="Контейнер за номер на слайд 8"/>
          <p:cNvSpPr>
            <a:spLocks noGrp="1"/>
          </p:cNvSpPr>
          <p:nvPr>
            <p:ph type="sldNum" sz="quarter" idx="12"/>
          </p:nvPr>
        </p:nvSpPr>
        <p:spPr/>
        <p:txBody>
          <a:bodyPr rtlCol="0"/>
          <a:lstStyle/>
          <a:p>
            <a:pPr rtl="0"/>
            <a:fld id="{2A013F82-EE5E-44EE-A61D-E31C6657F26F}" type="slidenum">
              <a:rPr lang="bg-BG" smtClean="0"/>
              <a:t>‹#›</a:t>
            </a:fld>
            <a:endParaRPr lang="bg-BG" dirty="0"/>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Само заглавие">
    <p:spTree>
      <p:nvGrpSpPr>
        <p:cNvPr id="1" name=""/>
        <p:cNvGrpSpPr/>
        <p:nvPr/>
      </p:nvGrpSpPr>
      <p:grpSpPr>
        <a:xfrm>
          <a:off x="0" y="0"/>
          <a:ext cx="0" cy="0"/>
          <a:chOff x="0" y="0"/>
          <a:chExt cx="0" cy="0"/>
        </a:xfrm>
      </p:grpSpPr>
      <p:sp>
        <p:nvSpPr>
          <p:cNvPr id="2" name="Заглавие 1"/>
          <p:cNvSpPr>
            <a:spLocks noGrp="1"/>
          </p:cNvSpPr>
          <p:nvPr>
            <p:ph type="title"/>
          </p:nvPr>
        </p:nvSpPr>
        <p:spPr/>
        <p:txBody>
          <a:bodyPr rtlCol="0"/>
          <a:lstStyle>
            <a:lvl1pPr rtl="0">
              <a:defRPr/>
            </a:lvl1pPr>
          </a:lstStyle>
          <a:p>
            <a:pPr rtl="0"/>
            <a:r>
              <a:rPr lang="bg-BG" smtClean="0"/>
              <a:t>Редакт. стил загл. образец</a:t>
            </a:r>
            <a:endParaRPr lang="bg-BG" dirty="0"/>
          </a:p>
        </p:txBody>
      </p:sp>
      <p:sp>
        <p:nvSpPr>
          <p:cNvPr id="3" name="Контейнер за дата 2"/>
          <p:cNvSpPr>
            <a:spLocks noGrp="1"/>
          </p:cNvSpPr>
          <p:nvPr>
            <p:ph type="dt" sz="half" idx="10"/>
          </p:nvPr>
        </p:nvSpPr>
        <p:spPr/>
        <p:txBody>
          <a:bodyPr rtlCol="0"/>
          <a:lstStyle>
            <a:lvl1pPr>
              <a:defRPr/>
            </a:lvl1pPr>
          </a:lstStyle>
          <a:p>
            <a:fld id="{B6D164A1-9A9E-4815-9EB1-C0935C1332F8}" type="datetime1">
              <a:rPr lang="bg-BG" smtClean="0"/>
              <a:pPr/>
              <a:t>21.05.2023</a:t>
            </a:fld>
            <a:endParaRPr lang="bg-BG" dirty="0"/>
          </a:p>
        </p:txBody>
      </p:sp>
      <p:sp>
        <p:nvSpPr>
          <p:cNvPr id="4" name="Контейнер за долен колонтитул 3"/>
          <p:cNvSpPr>
            <a:spLocks noGrp="1"/>
          </p:cNvSpPr>
          <p:nvPr>
            <p:ph type="ftr" sz="quarter" idx="11"/>
          </p:nvPr>
        </p:nvSpPr>
        <p:spPr/>
        <p:txBody>
          <a:bodyPr rtlCol="0"/>
          <a:lstStyle/>
          <a:p>
            <a:pPr rtl="0"/>
            <a:endParaRPr lang="bg-BG" dirty="0"/>
          </a:p>
        </p:txBody>
      </p:sp>
      <p:sp>
        <p:nvSpPr>
          <p:cNvPr id="5" name="Контейнер за номер на слайд 4"/>
          <p:cNvSpPr>
            <a:spLocks noGrp="1"/>
          </p:cNvSpPr>
          <p:nvPr>
            <p:ph type="sldNum" sz="quarter" idx="12"/>
          </p:nvPr>
        </p:nvSpPr>
        <p:spPr/>
        <p:txBody>
          <a:bodyPr rtlCol="0"/>
          <a:lstStyle/>
          <a:p>
            <a:pPr rtl="0"/>
            <a:fld id="{2A013F82-EE5E-44EE-A61D-E31C6657F26F}" type="slidenum">
              <a:rPr lang="bg-BG" smtClean="0"/>
              <a:t>‹#›</a:t>
            </a:fld>
            <a:endParaRPr lang="bg-BG" dirty="0"/>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разно">
    <p:bg>
      <p:bgPr>
        <a:solidFill>
          <a:schemeClr val="bg2"/>
        </a:solidFill>
        <a:effectLst/>
      </p:bgPr>
    </p:bg>
    <p:spTree>
      <p:nvGrpSpPr>
        <p:cNvPr id="1" name=""/>
        <p:cNvGrpSpPr/>
        <p:nvPr/>
      </p:nvGrpSpPr>
      <p:grpSpPr>
        <a:xfrm>
          <a:off x="0" y="0"/>
          <a:ext cx="0" cy="0"/>
          <a:chOff x="0" y="0"/>
          <a:chExt cx="0" cy="0"/>
        </a:xfrm>
      </p:grpSpPr>
      <p:sp>
        <p:nvSpPr>
          <p:cNvPr id="2" name="Контейнер за дата 1"/>
          <p:cNvSpPr>
            <a:spLocks noGrp="1"/>
          </p:cNvSpPr>
          <p:nvPr>
            <p:ph type="dt" sz="half" idx="10"/>
          </p:nvPr>
        </p:nvSpPr>
        <p:spPr/>
        <p:txBody>
          <a:bodyPr rtlCol="0"/>
          <a:lstStyle>
            <a:lvl1pPr>
              <a:defRPr/>
            </a:lvl1pPr>
          </a:lstStyle>
          <a:p>
            <a:fld id="{173F6806-8D3C-43A4-AA0A-671A5825F3FD}" type="datetime1">
              <a:rPr lang="bg-BG" smtClean="0"/>
              <a:pPr/>
              <a:t>21.05.2023</a:t>
            </a:fld>
            <a:endParaRPr lang="bg-BG" dirty="0"/>
          </a:p>
        </p:txBody>
      </p:sp>
      <p:sp>
        <p:nvSpPr>
          <p:cNvPr id="3" name="Контейнер за долен колонтитул 2"/>
          <p:cNvSpPr>
            <a:spLocks noGrp="1"/>
          </p:cNvSpPr>
          <p:nvPr>
            <p:ph type="ftr" sz="quarter" idx="11"/>
          </p:nvPr>
        </p:nvSpPr>
        <p:spPr/>
        <p:txBody>
          <a:bodyPr rtlCol="0"/>
          <a:lstStyle/>
          <a:p>
            <a:pPr rtl="0"/>
            <a:endParaRPr lang="bg-BG" dirty="0"/>
          </a:p>
        </p:txBody>
      </p:sp>
      <p:sp>
        <p:nvSpPr>
          <p:cNvPr id="4" name="Контейнер за номер на слайд 3"/>
          <p:cNvSpPr>
            <a:spLocks noGrp="1"/>
          </p:cNvSpPr>
          <p:nvPr>
            <p:ph type="sldNum" sz="quarter" idx="12"/>
          </p:nvPr>
        </p:nvSpPr>
        <p:spPr/>
        <p:txBody>
          <a:bodyPr rtlCol="0"/>
          <a:lstStyle/>
          <a:p>
            <a:pPr rtl="0"/>
            <a:fld id="{2A013F82-EE5E-44EE-A61D-E31C6657F26F}" type="slidenum">
              <a:rPr lang="bg-BG" smtClean="0"/>
              <a:t>‹#›</a:t>
            </a:fld>
            <a:endParaRPr lang="bg-BG" dirty="0"/>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Съдържание с надпис">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Заглавие 1"/>
          <p:cNvSpPr>
            <a:spLocks noGrp="1"/>
          </p:cNvSpPr>
          <p:nvPr>
            <p:ph type="title"/>
          </p:nvPr>
        </p:nvSpPr>
        <p:spPr>
          <a:xfrm>
            <a:off x="1055604" y="1905000"/>
            <a:ext cx="3596607" cy="2667000"/>
          </a:xfrm>
        </p:spPr>
        <p:txBody>
          <a:bodyPr rtlCol="0" anchor="b">
            <a:noAutofit/>
          </a:bodyPr>
          <a:lstStyle>
            <a:lvl1pPr algn="l" rtl="0">
              <a:lnSpc>
                <a:spcPct val="90000"/>
              </a:lnSpc>
              <a:defRPr sz="3600" b="0" baseline="0">
                <a:solidFill>
                  <a:schemeClr val="tx1"/>
                </a:solidFill>
              </a:defRPr>
            </a:lvl1pPr>
          </a:lstStyle>
          <a:p>
            <a:pPr rtl="0"/>
            <a:r>
              <a:rPr lang="bg-BG" smtClean="0"/>
              <a:t>Редакт. стил загл. образец</a:t>
            </a:r>
            <a:endParaRPr lang="bg-BG" dirty="0"/>
          </a:p>
        </p:txBody>
      </p:sp>
      <p:sp>
        <p:nvSpPr>
          <p:cNvPr id="3" name="Контейнер на съдържание 2"/>
          <p:cNvSpPr>
            <a:spLocks noGrp="1"/>
          </p:cNvSpPr>
          <p:nvPr>
            <p:ph idx="1" hasCustomPrompt="1"/>
          </p:nvPr>
        </p:nvSpPr>
        <p:spPr>
          <a:xfrm>
            <a:off x="4951414" y="685800"/>
            <a:ext cx="6400800" cy="5334000"/>
          </a:xfrm>
        </p:spPr>
        <p:txBody>
          <a:bodyPr rtlCol="0">
            <a:normAutofit/>
          </a:bodyPr>
          <a:lstStyle>
            <a:lvl1pPr algn="l" rtl="0">
              <a:defRPr sz="2400"/>
            </a:lvl1pPr>
            <a:lvl2pPr algn="l" rtl="0">
              <a:defRPr sz="2000"/>
            </a:lvl2pPr>
            <a:lvl3pPr algn="l" rtl="0">
              <a:defRPr sz="1800"/>
            </a:lvl3pPr>
            <a:lvl4pPr algn="l" rtl="0">
              <a:defRPr sz="1600"/>
            </a:lvl4pPr>
            <a:lvl5pPr algn="l" rtl="0">
              <a:defRPr sz="1600"/>
            </a:lvl5pPr>
            <a:lvl6pPr algn="l" rtl="0">
              <a:defRPr sz="1600"/>
            </a:lvl6pPr>
            <a:lvl7pPr algn="l" rtl="0">
              <a:defRPr sz="1600"/>
            </a:lvl7pPr>
            <a:lvl8pPr algn="l" rtl="0">
              <a:defRPr sz="1600"/>
            </a:lvl8pPr>
            <a:lvl9pPr algn="l" rtl="0">
              <a:defRPr sz="1600"/>
            </a:lvl9pPr>
          </a:lstStyle>
          <a:p>
            <a:pPr lvl="0" rtl="0"/>
            <a:r>
              <a:rPr lang="bg-BG" noProof="0" dirty="0" smtClean="0"/>
              <a:t>Щракнете, за да редактирате стиловете на текста в образеца</a:t>
            </a:r>
          </a:p>
          <a:p>
            <a:pPr lvl="1" rtl="0"/>
            <a:r>
              <a:rPr lang="bg-BG" dirty="0" smtClean="0"/>
              <a:t>Второ ниво</a:t>
            </a:r>
          </a:p>
          <a:p>
            <a:pPr lvl="2" rtl="0"/>
            <a:r>
              <a:rPr lang="bg-BG" dirty="0" smtClean="0"/>
              <a:t>Трето ниво</a:t>
            </a:r>
          </a:p>
          <a:p>
            <a:pPr lvl="3" rtl="0"/>
            <a:r>
              <a:rPr lang="bg-BG" dirty="0" smtClean="0"/>
              <a:t>Четвърто ниво</a:t>
            </a:r>
          </a:p>
          <a:p>
            <a:pPr lvl="4" rtl="0"/>
            <a:r>
              <a:rPr lang="bg-BG" dirty="0" smtClean="0"/>
              <a:t>Пето ниво</a:t>
            </a:r>
            <a:endParaRPr lang="bg-BG" dirty="0"/>
          </a:p>
        </p:txBody>
      </p:sp>
      <p:sp>
        <p:nvSpPr>
          <p:cNvPr id="4" name="Контейнер за текст 3"/>
          <p:cNvSpPr>
            <a:spLocks noGrp="1"/>
          </p:cNvSpPr>
          <p:nvPr>
            <p:ph type="body" sz="half" idx="2" hasCustomPrompt="1"/>
          </p:nvPr>
        </p:nvSpPr>
        <p:spPr>
          <a:xfrm>
            <a:off x="1065213" y="4648200"/>
            <a:ext cx="3581399" cy="1371600"/>
          </a:xfrm>
        </p:spPr>
        <p:txBody>
          <a:bodyPr rtlCol="0">
            <a:normAutofit/>
          </a:bodyPr>
          <a:lstStyle>
            <a:lvl1pPr marL="0" indent="0" algn="l" rtl="0">
              <a:lnSpc>
                <a:spcPct val="90000"/>
              </a:lnSpc>
              <a:spcBef>
                <a:spcPts val="1200"/>
              </a:spcBef>
              <a:buNone/>
              <a:defRPr sz="1800"/>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rtl="0"/>
            <a:r>
              <a:rPr lang="bg-BG" noProof="0" dirty="0" smtClean="0"/>
              <a:t>Щракнете, за да редактирате стиловете на текста в образеца</a:t>
            </a:r>
          </a:p>
        </p:txBody>
      </p:sp>
      <p:sp>
        <p:nvSpPr>
          <p:cNvPr id="5" name="Контейнер за дата 4"/>
          <p:cNvSpPr>
            <a:spLocks noGrp="1"/>
          </p:cNvSpPr>
          <p:nvPr>
            <p:ph type="dt" sz="half" idx="10"/>
          </p:nvPr>
        </p:nvSpPr>
        <p:spPr/>
        <p:txBody>
          <a:bodyPr rtlCol="0"/>
          <a:lstStyle>
            <a:lvl1pPr>
              <a:defRPr/>
            </a:lvl1pPr>
          </a:lstStyle>
          <a:p>
            <a:fld id="{1ABA6442-06A2-4AE9-9A79-546607F4D03F}" type="datetime1">
              <a:rPr lang="bg-BG" smtClean="0"/>
              <a:pPr/>
              <a:t>21.05.2023</a:t>
            </a:fld>
            <a:endParaRPr lang="bg-BG" dirty="0"/>
          </a:p>
        </p:txBody>
      </p:sp>
      <p:sp>
        <p:nvSpPr>
          <p:cNvPr id="6" name="Контейнер за долен колонтитул 5"/>
          <p:cNvSpPr>
            <a:spLocks noGrp="1"/>
          </p:cNvSpPr>
          <p:nvPr>
            <p:ph type="ftr" sz="quarter" idx="11"/>
          </p:nvPr>
        </p:nvSpPr>
        <p:spPr/>
        <p:txBody>
          <a:bodyPr rtlCol="0"/>
          <a:lstStyle/>
          <a:p>
            <a:pPr rtl="0"/>
            <a:endParaRPr lang="bg-BG" dirty="0"/>
          </a:p>
        </p:txBody>
      </p:sp>
      <p:sp>
        <p:nvSpPr>
          <p:cNvPr id="7" name="Контейнер за номер на слайд 6"/>
          <p:cNvSpPr>
            <a:spLocks noGrp="1"/>
          </p:cNvSpPr>
          <p:nvPr>
            <p:ph type="sldNum" sz="quarter" idx="12"/>
          </p:nvPr>
        </p:nvSpPr>
        <p:spPr/>
        <p:txBody>
          <a:bodyPr rtlCol="0"/>
          <a:lstStyle/>
          <a:p>
            <a:pPr rtl="0"/>
            <a:fld id="{2A013F82-EE5E-44EE-A61D-E31C6657F26F}" type="slidenum">
              <a:rPr lang="bg-BG" smtClean="0"/>
              <a:t>‹#›</a:t>
            </a:fld>
            <a:endParaRPr lang="bg-BG" dirty="0"/>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Картина с надпис">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Контейнер за картина 2"/>
          <p:cNvSpPr>
            <a:spLocks noGrp="1"/>
          </p:cNvSpPr>
          <p:nvPr>
            <p:ph type="pic" idx="1"/>
          </p:nvPr>
        </p:nvSpPr>
        <p:spPr>
          <a:xfrm>
            <a:off x="4951414" y="685800"/>
            <a:ext cx="6400799" cy="5334000"/>
          </a:xfrm>
          <a:solidFill>
            <a:schemeClr val="bg2"/>
          </a:solidFill>
          <a:ln w="76200">
            <a:solidFill>
              <a:schemeClr val="tx1"/>
            </a:solidFill>
            <a:miter lim="800000"/>
          </a:ln>
        </p:spPr>
        <p:txBody>
          <a:bodyPr rtlCol="0">
            <a:normAutofit/>
          </a:bodyPr>
          <a:lstStyle>
            <a:lvl1pPr marL="0" indent="0" algn="ctr" rtl="0">
              <a:buNone/>
              <a:defRPr sz="2400"/>
            </a:lvl1pPr>
            <a:lvl2pPr marL="457200" indent="0" algn="l" rtl="0">
              <a:buNone/>
              <a:defRPr sz="2800"/>
            </a:lvl2pPr>
            <a:lvl3pPr marL="914400" indent="0" algn="l" rtl="0">
              <a:buNone/>
              <a:defRPr sz="2400"/>
            </a:lvl3pPr>
            <a:lvl4pPr marL="1371600" indent="0" algn="l" rtl="0">
              <a:buNone/>
              <a:defRPr sz="2000"/>
            </a:lvl4pPr>
            <a:lvl5pPr marL="1828800" indent="0" algn="l" rtl="0">
              <a:buNone/>
              <a:defRPr sz="2000"/>
            </a:lvl5pPr>
            <a:lvl6pPr marL="2286000" indent="0" algn="l" rtl="0">
              <a:buNone/>
              <a:defRPr sz="2000"/>
            </a:lvl6pPr>
            <a:lvl7pPr marL="2743200" indent="0" algn="l" rtl="0">
              <a:buNone/>
              <a:defRPr sz="2000"/>
            </a:lvl7pPr>
            <a:lvl8pPr marL="3200400" indent="0" algn="l" rtl="0">
              <a:buNone/>
              <a:defRPr sz="2000"/>
            </a:lvl8pPr>
            <a:lvl9pPr marL="3657600" indent="0" algn="l" rtl="0">
              <a:buNone/>
              <a:defRPr sz="2000"/>
            </a:lvl9pPr>
          </a:lstStyle>
          <a:p>
            <a:pPr rtl="0"/>
            <a:r>
              <a:rPr lang="bg-BG" smtClean="0"/>
              <a:t>Щракнете върху иконата, за да добавите картина</a:t>
            </a:r>
            <a:endParaRPr lang="bg-BG" dirty="0"/>
          </a:p>
        </p:txBody>
      </p:sp>
      <p:sp>
        <p:nvSpPr>
          <p:cNvPr id="2" name="Заглавие 1"/>
          <p:cNvSpPr>
            <a:spLocks noGrp="1"/>
          </p:cNvSpPr>
          <p:nvPr>
            <p:ph type="title"/>
          </p:nvPr>
        </p:nvSpPr>
        <p:spPr>
          <a:xfrm>
            <a:off x="1055604" y="1905000"/>
            <a:ext cx="3596607" cy="2667000"/>
          </a:xfrm>
        </p:spPr>
        <p:txBody>
          <a:bodyPr rtlCol="0" anchor="b">
            <a:normAutofit/>
          </a:bodyPr>
          <a:lstStyle>
            <a:lvl1pPr algn="l" rtl="0">
              <a:lnSpc>
                <a:spcPct val="90000"/>
              </a:lnSpc>
              <a:defRPr sz="3600" b="0" i="0" baseline="0">
                <a:solidFill>
                  <a:schemeClr val="tx1"/>
                </a:solidFill>
              </a:defRPr>
            </a:lvl1pPr>
          </a:lstStyle>
          <a:p>
            <a:pPr rtl="0"/>
            <a:r>
              <a:rPr lang="bg-BG" smtClean="0"/>
              <a:t>Редакт. стил загл. образец</a:t>
            </a:r>
            <a:endParaRPr lang="bg-BG" dirty="0"/>
          </a:p>
        </p:txBody>
      </p:sp>
      <p:sp>
        <p:nvSpPr>
          <p:cNvPr id="4" name="Контейнер за текст 3"/>
          <p:cNvSpPr>
            <a:spLocks noGrp="1"/>
          </p:cNvSpPr>
          <p:nvPr>
            <p:ph type="body" sz="half" idx="2" hasCustomPrompt="1"/>
          </p:nvPr>
        </p:nvSpPr>
        <p:spPr>
          <a:xfrm>
            <a:off x="1065213" y="4648200"/>
            <a:ext cx="3581399" cy="1371600"/>
          </a:xfrm>
        </p:spPr>
        <p:txBody>
          <a:bodyPr rtlCol="0">
            <a:normAutofit/>
          </a:bodyPr>
          <a:lstStyle>
            <a:lvl1pPr marL="0" indent="0" algn="l" rtl="0">
              <a:lnSpc>
                <a:spcPct val="90000"/>
              </a:lnSpc>
              <a:spcBef>
                <a:spcPts val="1200"/>
              </a:spcBef>
              <a:buNone/>
              <a:defRPr sz="1800"/>
            </a:lvl1pPr>
            <a:lvl2pPr marL="457200" indent="0" algn="l" rtl="0">
              <a:buNone/>
              <a:defRPr sz="1200"/>
            </a:lvl2pPr>
            <a:lvl3pPr marL="914400" indent="0" algn="l" rtl="0">
              <a:buNone/>
              <a:defRPr sz="1000"/>
            </a:lvl3pPr>
            <a:lvl4pPr marL="1371600" indent="0" algn="l" rtl="0">
              <a:buNone/>
              <a:defRPr sz="900"/>
            </a:lvl4pPr>
            <a:lvl5pPr marL="1828800" indent="0" algn="l" rtl="0">
              <a:buNone/>
              <a:defRPr sz="900"/>
            </a:lvl5pPr>
            <a:lvl6pPr marL="2286000" indent="0" algn="l" rtl="0">
              <a:buNone/>
              <a:defRPr sz="900"/>
            </a:lvl6pPr>
            <a:lvl7pPr marL="2743200" indent="0" algn="l" rtl="0">
              <a:buNone/>
              <a:defRPr sz="900"/>
            </a:lvl7pPr>
            <a:lvl8pPr marL="3200400" indent="0" algn="l" rtl="0">
              <a:buNone/>
              <a:defRPr sz="900"/>
            </a:lvl8pPr>
            <a:lvl9pPr marL="3657600" indent="0" algn="l" rtl="0">
              <a:buNone/>
              <a:defRPr sz="900"/>
            </a:lvl9pPr>
          </a:lstStyle>
          <a:p>
            <a:pPr lvl="0" rtl="0"/>
            <a:r>
              <a:rPr lang="bg-BG" noProof="0" dirty="0" smtClean="0"/>
              <a:t>Щракнете, за да редактирате стиловете на текста в образеца</a:t>
            </a:r>
          </a:p>
        </p:txBody>
      </p:sp>
      <p:sp>
        <p:nvSpPr>
          <p:cNvPr id="5" name="Контейнер за дата 4"/>
          <p:cNvSpPr>
            <a:spLocks noGrp="1"/>
          </p:cNvSpPr>
          <p:nvPr>
            <p:ph type="dt" sz="half" idx="10"/>
          </p:nvPr>
        </p:nvSpPr>
        <p:spPr/>
        <p:txBody>
          <a:bodyPr rtlCol="0"/>
          <a:lstStyle>
            <a:lvl1pPr>
              <a:defRPr/>
            </a:lvl1pPr>
          </a:lstStyle>
          <a:p>
            <a:fld id="{BB2CE4BA-FF6B-4FF5-956C-DD70A9DE32C3}" type="datetime1">
              <a:rPr lang="bg-BG" smtClean="0"/>
              <a:pPr/>
              <a:t>21.05.2023</a:t>
            </a:fld>
            <a:endParaRPr lang="bg-BG" dirty="0"/>
          </a:p>
        </p:txBody>
      </p:sp>
      <p:sp>
        <p:nvSpPr>
          <p:cNvPr id="6" name="Контейнер за долен колонтитул 5"/>
          <p:cNvSpPr>
            <a:spLocks noGrp="1"/>
          </p:cNvSpPr>
          <p:nvPr>
            <p:ph type="ftr" sz="quarter" idx="11"/>
          </p:nvPr>
        </p:nvSpPr>
        <p:spPr/>
        <p:txBody>
          <a:bodyPr rtlCol="0"/>
          <a:lstStyle/>
          <a:p>
            <a:pPr rtl="0"/>
            <a:endParaRPr lang="bg-BG" dirty="0"/>
          </a:p>
        </p:txBody>
      </p:sp>
      <p:sp>
        <p:nvSpPr>
          <p:cNvPr id="7" name="Контейнер за номер на слайд 6"/>
          <p:cNvSpPr>
            <a:spLocks noGrp="1"/>
          </p:cNvSpPr>
          <p:nvPr>
            <p:ph type="sldNum" sz="quarter" idx="12"/>
          </p:nvPr>
        </p:nvSpPr>
        <p:spPr/>
        <p:txBody>
          <a:bodyPr rtlCol="0"/>
          <a:lstStyle/>
          <a:p>
            <a:pPr rtl="0"/>
            <a:fld id="{2A013F82-EE5E-44EE-A61D-E31C6657F26F}" type="slidenum">
              <a:rPr lang="bg-BG" smtClean="0"/>
              <a:pPr rtl="0"/>
              <a:t>‹#›</a:t>
            </a:fld>
            <a:endParaRPr lang="bg-BG" dirty="0"/>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Контейнер за заглавие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pPr rtl="0"/>
            <a:r>
              <a:rPr lang="bg-BG" dirty="0" err="1" smtClean="0"/>
              <a:t>Редакт</a:t>
            </a:r>
            <a:r>
              <a:rPr lang="bg-BG" dirty="0" smtClean="0"/>
              <a:t>. стил загл. образец</a:t>
            </a:r>
            <a:endParaRPr lang="bg-BG" dirty="0"/>
          </a:p>
        </p:txBody>
      </p:sp>
      <p:sp>
        <p:nvSpPr>
          <p:cNvPr id="3" name="Контейнер за текст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rtl="0"/>
            <a:r>
              <a:rPr lang="bg-BG" noProof="0" dirty="0" smtClean="0"/>
              <a:t>Щракнете, за да редактирате стиловете на текста в образеца</a:t>
            </a:r>
          </a:p>
          <a:p>
            <a:pPr lvl="1" rtl="0"/>
            <a:r>
              <a:rPr lang="bg-BG" dirty="0" smtClean="0"/>
              <a:t>Второ ниво</a:t>
            </a:r>
          </a:p>
          <a:p>
            <a:pPr lvl="2" rtl="0"/>
            <a:r>
              <a:rPr lang="bg-BG" dirty="0" smtClean="0"/>
              <a:t>Трето ниво</a:t>
            </a:r>
          </a:p>
          <a:p>
            <a:pPr lvl="3" rtl="0"/>
            <a:r>
              <a:rPr lang="bg-BG" dirty="0" smtClean="0"/>
              <a:t>Четвърто ниво</a:t>
            </a:r>
          </a:p>
          <a:p>
            <a:pPr lvl="4" rtl="0"/>
            <a:r>
              <a:rPr lang="bg-BG" dirty="0" smtClean="0"/>
              <a:t>Пето ниво</a:t>
            </a:r>
            <a:endParaRPr lang="bg-BG" dirty="0"/>
          </a:p>
        </p:txBody>
      </p:sp>
      <p:sp>
        <p:nvSpPr>
          <p:cNvPr id="4" name="Контейнер за дата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rtl="0">
              <a:defRPr sz="1000">
                <a:solidFill>
                  <a:schemeClr val="tx1">
                    <a:tint val="75000"/>
                  </a:schemeClr>
                </a:solidFill>
              </a:defRPr>
            </a:lvl1pPr>
          </a:lstStyle>
          <a:p>
            <a:fld id="{53916020-53EE-4453-BCE9-0856F7FB2DCB}" type="datetime1">
              <a:rPr lang="bg-BG" smtClean="0"/>
              <a:pPr/>
              <a:t>21.05.2023</a:t>
            </a:fld>
            <a:endParaRPr lang="bg-BG" dirty="0"/>
          </a:p>
        </p:txBody>
      </p:sp>
      <p:sp>
        <p:nvSpPr>
          <p:cNvPr id="5" name="Контейнер за долен колонтитул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rtl="0">
              <a:defRPr sz="1000">
                <a:solidFill>
                  <a:schemeClr val="tx1">
                    <a:tint val="75000"/>
                  </a:schemeClr>
                </a:solidFill>
              </a:defRPr>
            </a:lvl1pPr>
          </a:lstStyle>
          <a:p>
            <a:pPr rtl="0"/>
            <a:endParaRPr lang="bg-BG" dirty="0"/>
          </a:p>
        </p:txBody>
      </p:sp>
      <p:sp>
        <p:nvSpPr>
          <p:cNvPr id="6" name="Контейнер за номер на слайд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rtl="0">
              <a:defRPr sz="1000">
                <a:solidFill>
                  <a:schemeClr val="tx1">
                    <a:tint val="75000"/>
                  </a:schemeClr>
                </a:solidFill>
              </a:defRPr>
            </a:lvl1pPr>
          </a:lstStyle>
          <a:p>
            <a:fld id="{2A013F82-EE5E-44EE-A61D-E31C6657F26F}" type="slidenum">
              <a:rPr lang="bg-BG" smtClean="0"/>
              <a:pPr/>
              <a:t>‹#›</a:t>
            </a:fld>
            <a:endParaRPr lang="bg-BG" dirty="0"/>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Картина 3">
            <a:extLst>
              <a:ext uri="{FF2B5EF4-FFF2-40B4-BE49-F238E27FC236}">
                <a16:creationId xmlns:a16="http://schemas.microsoft.com/office/drawing/2014/main" xmlns="" id="{790F0449-0F66-215E-E023-E18D3D71944D}"/>
              </a:ext>
            </a:extLst>
          </p:cNvPr>
          <p:cNvPicPr>
            <a:picLocks noChangeAspect="1"/>
          </p:cNvPicPr>
          <p:nvPr/>
        </p:nvPicPr>
        <p:blipFill>
          <a:blip r:embed="rId3"/>
          <a:stretch>
            <a:fillRect/>
          </a:stretch>
        </p:blipFill>
        <p:spPr>
          <a:xfrm>
            <a:off x="-3175" y="0"/>
            <a:ext cx="12192000" cy="6852646"/>
          </a:xfrm>
          <a:prstGeom prst="rect">
            <a:avLst/>
          </a:prstGeom>
        </p:spPr>
      </p:pic>
      <p:sp>
        <p:nvSpPr>
          <p:cNvPr id="5" name="Текстово поле 4">
            <a:extLst>
              <a:ext uri="{FF2B5EF4-FFF2-40B4-BE49-F238E27FC236}">
                <a16:creationId xmlns:a16="http://schemas.microsoft.com/office/drawing/2014/main" xmlns="" id="{52B66409-803E-D561-DC77-FCD69E182E67}"/>
              </a:ext>
            </a:extLst>
          </p:cNvPr>
          <p:cNvSpPr txBox="1"/>
          <p:nvPr/>
        </p:nvSpPr>
        <p:spPr>
          <a:xfrm>
            <a:off x="7534572" y="3103157"/>
            <a:ext cx="4474029" cy="523220"/>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pPr algn="r"/>
            <a:r>
              <a:rPr lang="bg-BG" sz="2800" dirty="0" smtClean="0"/>
              <a:t>Исма Ходжа</a:t>
            </a:r>
            <a:endParaRPr lang="bg-BG" sz="2800" dirty="0"/>
          </a:p>
        </p:txBody>
      </p:sp>
      <p:sp>
        <p:nvSpPr>
          <p:cNvPr id="6" name="Текстово поле 5"/>
          <p:cNvSpPr txBox="1"/>
          <p:nvPr/>
        </p:nvSpPr>
        <p:spPr>
          <a:xfrm>
            <a:off x="4294212" y="4581128"/>
            <a:ext cx="7776864" cy="2123658"/>
          </a:xfrm>
          <a:prstGeom prst="rect">
            <a:avLst/>
          </a:prstGeom>
          <a:noFill/>
          <a:effectLst>
            <a:outerShdw blurRad="50800" dist="38100" dir="2700000" algn="tl" rotWithShape="0">
              <a:prstClr val="black">
                <a:alpha val="40000"/>
              </a:prstClr>
            </a:outerShdw>
          </a:effectLst>
        </p:spPr>
        <p:txBody>
          <a:bodyPr wrap="square" rtlCol="0">
            <a:spAutoFit/>
          </a:bodyPr>
          <a:lstStyle/>
          <a:p>
            <a:r>
              <a:rPr lang="bg-BG" sz="3600" b="1" i="1" dirty="0">
                <a:solidFill>
                  <a:schemeClr val="accent1">
                    <a:lumMod val="60000"/>
                    <a:lumOff val="40000"/>
                  </a:schemeClr>
                </a:solidFill>
              </a:rPr>
              <a:t>Тема: </a:t>
            </a:r>
            <a:endParaRPr lang="bg-BG" sz="3600" b="1" i="1" dirty="0" smtClean="0">
              <a:solidFill>
                <a:schemeClr val="accent1">
                  <a:lumMod val="60000"/>
                  <a:lumOff val="40000"/>
                </a:schemeClr>
              </a:solidFill>
            </a:endParaRPr>
          </a:p>
          <a:p>
            <a:pPr lvl="1" algn="r"/>
            <a:r>
              <a:rPr lang="bg-BG" sz="3200" dirty="0"/>
              <a:t>Разработване на приложение за запис във видео файл на работен сеанс с дадено приложение</a:t>
            </a:r>
          </a:p>
        </p:txBody>
      </p:sp>
    </p:spTree>
    <p:extLst>
      <p:ext uri="{BB962C8B-B14F-4D97-AF65-F5344CB8AC3E}">
        <p14:creationId xmlns:p14="http://schemas.microsoft.com/office/powerpoint/2010/main" val="418201757"/>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Картина 3"/>
          <p:cNvPicPr>
            <a:picLocks noChangeAspect="1"/>
          </p:cNvPicPr>
          <p:nvPr/>
        </p:nvPicPr>
        <p:blipFill>
          <a:blip r:embed="rId3"/>
          <a:stretch>
            <a:fillRect/>
          </a:stretch>
        </p:blipFill>
        <p:spPr>
          <a:xfrm>
            <a:off x="0" y="15541"/>
            <a:ext cx="12188825" cy="6856214"/>
          </a:xfrm>
          <a:prstGeom prst="rect">
            <a:avLst/>
          </a:prstGeom>
        </p:spPr>
      </p:pic>
    </p:spTree>
    <p:extLst>
      <p:ext uri="{BB962C8B-B14F-4D97-AF65-F5344CB8AC3E}">
        <p14:creationId xmlns:p14="http://schemas.microsoft.com/office/powerpoint/2010/main" val="2139132589"/>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Картина 10"/>
          <p:cNvPicPr>
            <a:picLocks noChangeAspect="1"/>
          </p:cNvPicPr>
          <p:nvPr/>
        </p:nvPicPr>
        <p:blipFill>
          <a:blip r:embed="rId3"/>
          <a:stretch>
            <a:fillRect/>
          </a:stretch>
        </p:blipFill>
        <p:spPr>
          <a:xfrm>
            <a:off x="837828" y="1354738"/>
            <a:ext cx="10585176" cy="5055386"/>
          </a:xfrm>
          <a:prstGeom prst="rect">
            <a:avLst/>
          </a:prstGeom>
        </p:spPr>
      </p:pic>
      <p:sp>
        <p:nvSpPr>
          <p:cNvPr id="12" name="Правоъгълник 11"/>
          <p:cNvSpPr/>
          <p:nvPr/>
        </p:nvSpPr>
        <p:spPr>
          <a:xfrm>
            <a:off x="4006180" y="116632"/>
            <a:ext cx="3594254" cy="923330"/>
          </a:xfrm>
          <a:prstGeom prst="rect">
            <a:avLst/>
          </a:prstGeom>
          <a:noFill/>
        </p:spPr>
        <p:txBody>
          <a:bodyPr wrap="none" lIns="91440" tIns="45720" rIns="91440" bIns="45720">
            <a:spAutoFit/>
          </a:bodyPr>
          <a:lstStyle/>
          <a:p>
            <a:pPr algn="ctr"/>
            <a:r>
              <a:rPr lang="bg-BG" sz="5400" b="1" cap="none" spc="0" dirty="0" smtClean="0">
                <a:ln w="9525">
                  <a:solidFill>
                    <a:schemeClr val="bg1"/>
                  </a:solidFill>
                  <a:prstDash val="solid"/>
                </a:ln>
                <a:solidFill>
                  <a:schemeClr val="tx1"/>
                </a:solidFill>
                <a:effectLst>
                  <a:outerShdw blurRad="12700" dist="38100" dir="2700000" algn="tl" rotWithShape="0">
                    <a:schemeClr val="bg1">
                      <a:lumMod val="50000"/>
                    </a:schemeClr>
                  </a:outerShdw>
                </a:effectLst>
              </a:rPr>
              <a:t>Алгоритми</a:t>
            </a:r>
            <a:endParaRPr lang="bg-BG"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Картина 3"/>
          <p:cNvPicPr>
            <a:picLocks noChangeAspect="1"/>
          </p:cNvPicPr>
          <p:nvPr/>
        </p:nvPicPr>
        <p:blipFill>
          <a:blip r:embed="rId3"/>
          <a:stretch>
            <a:fillRect/>
          </a:stretch>
        </p:blipFill>
        <p:spPr>
          <a:xfrm>
            <a:off x="693812" y="1422952"/>
            <a:ext cx="5212800" cy="5174400"/>
          </a:xfrm>
          <a:prstGeom prst="rect">
            <a:avLst/>
          </a:prstGeom>
        </p:spPr>
      </p:pic>
      <p:pic>
        <p:nvPicPr>
          <p:cNvPr id="5" name="Картина 4"/>
          <p:cNvPicPr>
            <a:picLocks noChangeAspect="1"/>
          </p:cNvPicPr>
          <p:nvPr/>
        </p:nvPicPr>
        <p:blipFill>
          <a:blip r:embed="rId4"/>
          <a:stretch>
            <a:fillRect/>
          </a:stretch>
        </p:blipFill>
        <p:spPr>
          <a:xfrm>
            <a:off x="6382444" y="1422952"/>
            <a:ext cx="5212800" cy="5174400"/>
          </a:xfrm>
          <a:prstGeom prst="rect">
            <a:avLst/>
          </a:prstGeom>
        </p:spPr>
      </p:pic>
      <p:sp>
        <p:nvSpPr>
          <p:cNvPr id="6" name="Правоъгълник 5"/>
          <p:cNvSpPr/>
          <p:nvPr/>
        </p:nvSpPr>
        <p:spPr>
          <a:xfrm>
            <a:off x="3378557" y="-51907"/>
            <a:ext cx="5249643" cy="923330"/>
          </a:xfrm>
          <a:prstGeom prst="rect">
            <a:avLst/>
          </a:prstGeom>
          <a:noFill/>
        </p:spPr>
        <p:txBody>
          <a:bodyPr wrap="none" lIns="91440" tIns="45720" rIns="91440" bIns="45720">
            <a:spAutoFit/>
          </a:bodyPr>
          <a:lstStyle/>
          <a:p>
            <a:pPr algn="ctr"/>
            <a:r>
              <a:rPr lang="bg-BG" sz="5400" b="1" dirty="0" smtClean="0">
                <a:ln w="9525">
                  <a:solidFill>
                    <a:schemeClr val="bg1"/>
                  </a:solidFill>
                  <a:prstDash val="solid"/>
                </a:ln>
                <a:effectLst>
                  <a:outerShdw blurRad="12700" dist="38100" dir="2700000" algn="tl" rotWithShape="0">
                    <a:schemeClr val="bg1">
                      <a:lumMod val="50000"/>
                    </a:schemeClr>
                  </a:outerShdw>
                </a:effectLst>
              </a:rPr>
              <a:t>Моят алгори</a:t>
            </a:r>
            <a:r>
              <a:rPr lang="bg-BG" sz="5400" b="1" cap="none" spc="0" dirty="0" smtClean="0">
                <a:ln w="9525">
                  <a:solidFill>
                    <a:schemeClr val="bg1"/>
                  </a:solidFill>
                  <a:prstDash val="solid"/>
                </a:ln>
                <a:solidFill>
                  <a:schemeClr val="tx1"/>
                </a:solidFill>
                <a:effectLst>
                  <a:outerShdw blurRad="12700" dist="38100" dir="2700000" algn="tl" rotWithShape="0">
                    <a:schemeClr val="bg1">
                      <a:lumMod val="50000"/>
                    </a:schemeClr>
                  </a:outerShdw>
                </a:effectLst>
              </a:rPr>
              <a:t>тъм</a:t>
            </a:r>
            <a:endParaRPr lang="bg-BG"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7" name="Правоъгълник 6"/>
          <p:cNvSpPr/>
          <p:nvPr/>
        </p:nvSpPr>
        <p:spPr>
          <a:xfrm>
            <a:off x="8391315" y="809623"/>
            <a:ext cx="888000" cy="584775"/>
          </a:xfrm>
          <a:prstGeom prst="rect">
            <a:avLst/>
          </a:prstGeom>
          <a:noFill/>
        </p:spPr>
        <p:txBody>
          <a:bodyPr wrap="none" lIns="91440" tIns="45720" rIns="91440" bIns="45720">
            <a:spAutoFit/>
          </a:bodyPr>
          <a:lstStyle/>
          <a:p>
            <a:pPr algn="ctr"/>
            <a:r>
              <a:rPr lang="bg-BG" sz="3200" b="1" cap="none" spc="0" dirty="0" smtClean="0">
                <a:ln w="9525">
                  <a:solidFill>
                    <a:schemeClr val="bg1"/>
                  </a:solidFill>
                  <a:prstDash val="solid"/>
                </a:ln>
                <a:solidFill>
                  <a:schemeClr val="tx1"/>
                </a:solidFill>
                <a:effectLst>
                  <a:outerShdw blurRad="12700" dist="38100" dir="2700000" algn="tl" rotWithShape="0">
                    <a:schemeClr val="bg1">
                      <a:lumMod val="50000"/>
                    </a:schemeClr>
                  </a:outerShdw>
                </a:effectLst>
              </a:rPr>
              <a:t>Код</a:t>
            </a:r>
            <a:endParaRPr lang="bg-BG" sz="32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
        <p:nvSpPr>
          <p:cNvPr id="8" name="Правоъгълник 7"/>
          <p:cNvSpPr/>
          <p:nvPr/>
        </p:nvSpPr>
        <p:spPr>
          <a:xfrm>
            <a:off x="1873680" y="838177"/>
            <a:ext cx="2313454" cy="584775"/>
          </a:xfrm>
          <a:prstGeom prst="rect">
            <a:avLst/>
          </a:prstGeom>
          <a:noFill/>
        </p:spPr>
        <p:txBody>
          <a:bodyPr wrap="none" lIns="91440" tIns="45720" rIns="91440" bIns="45720">
            <a:spAutoFit/>
          </a:bodyPr>
          <a:lstStyle/>
          <a:p>
            <a:pPr algn="ctr"/>
            <a:r>
              <a:rPr lang="bg-BG" sz="3200" b="1" cap="none" spc="0" dirty="0" smtClean="0">
                <a:ln w="9525">
                  <a:solidFill>
                    <a:schemeClr val="bg1"/>
                  </a:solidFill>
                  <a:prstDash val="solid"/>
                </a:ln>
                <a:solidFill>
                  <a:schemeClr val="tx1"/>
                </a:solidFill>
                <a:effectLst>
                  <a:outerShdw blurRad="12700" dist="38100" dir="2700000" algn="tl" rotWithShape="0">
                    <a:schemeClr val="bg1">
                      <a:lumMod val="50000"/>
                    </a:schemeClr>
                  </a:outerShdw>
                </a:effectLst>
              </a:rPr>
              <a:t>Блок-схема</a:t>
            </a:r>
            <a:endParaRPr lang="bg-BG" sz="32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val="247816014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Правоъгълник 7"/>
          <p:cNvSpPr/>
          <p:nvPr/>
        </p:nvSpPr>
        <p:spPr>
          <a:xfrm>
            <a:off x="2853642" y="188640"/>
            <a:ext cx="6697154" cy="923330"/>
          </a:xfrm>
          <a:prstGeom prst="rect">
            <a:avLst/>
          </a:prstGeom>
          <a:noFill/>
        </p:spPr>
        <p:txBody>
          <a:bodyPr wrap="none" lIns="91440" tIns="45720" rIns="91440" bIns="45720">
            <a:spAutoFit/>
          </a:bodyPr>
          <a:lstStyle/>
          <a:p>
            <a:pPr algn="ctr"/>
            <a:r>
              <a:rPr lang="bg-BG" sz="5400" b="1" cap="none" spc="0" dirty="0" smtClean="0">
                <a:ln w="9525">
                  <a:solidFill>
                    <a:schemeClr val="bg1"/>
                  </a:solidFill>
                  <a:prstDash val="solid"/>
                </a:ln>
                <a:solidFill>
                  <a:schemeClr val="tx1"/>
                </a:solidFill>
                <a:effectLst>
                  <a:outerShdw blurRad="12700" dist="38100" dir="2700000" algn="tl" rotWithShape="0">
                    <a:schemeClr val="bg1">
                      <a:lumMod val="50000"/>
                    </a:schemeClr>
                  </a:outerShdw>
                </a:effectLst>
              </a:rPr>
              <a:t>Основни библиотеки</a:t>
            </a:r>
            <a:endParaRPr lang="bg-BG"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pic>
        <p:nvPicPr>
          <p:cNvPr id="1026" name="Picture 2" descr="OpenCV SVG Vector Logos - Vector Logo Zon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6460" y="1353981"/>
            <a:ext cx="6000946" cy="3000473"/>
          </a:xfrm>
          <a:prstGeom prst="rect">
            <a:avLst/>
          </a:prstGeom>
          <a:noFill/>
          <a:extLst>
            <a:ext uri="{909E8E84-426E-40DD-AFC4-6F175D3DCCD1}">
              <a14:hiddenFill xmlns:a14="http://schemas.microsoft.com/office/drawing/2010/main">
                <a:solidFill>
                  <a:srgbClr val="FFFFFF"/>
                </a:solidFill>
              </a14:hiddenFill>
            </a:ext>
          </a:extLst>
        </p:spPr>
      </p:pic>
      <p:pic>
        <p:nvPicPr>
          <p:cNvPr id="7" name="Картина 6"/>
          <p:cNvPicPr>
            <a:picLocks noChangeAspect="1"/>
          </p:cNvPicPr>
          <p:nvPr/>
        </p:nvPicPr>
        <p:blipFill>
          <a:blip r:embed="rId4"/>
          <a:stretch>
            <a:fillRect/>
          </a:stretch>
        </p:blipFill>
        <p:spPr>
          <a:xfrm>
            <a:off x="5302324" y="3284984"/>
            <a:ext cx="5878388" cy="3306593"/>
          </a:xfrm>
          <a:prstGeom prst="rect">
            <a:avLst/>
          </a:prstGeom>
        </p:spPr>
      </p:pic>
    </p:spTree>
    <p:extLst>
      <p:ext uri="{BB962C8B-B14F-4D97-AF65-F5344CB8AC3E}">
        <p14:creationId xmlns:p14="http://schemas.microsoft.com/office/powerpoint/2010/main" val="2681425051"/>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Картина 6"/>
          <p:cNvPicPr>
            <a:picLocks noChangeAspect="1"/>
          </p:cNvPicPr>
          <p:nvPr/>
        </p:nvPicPr>
        <p:blipFill>
          <a:blip r:embed="rId3"/>
          <a:stretch>
            <a:fillRect/>
          </a:stretch>
        </p:blipFill>
        <p:spPr>
          <a:xfrm>
            <a:off x="1197868" y="1196752"/>
            <a:ext cx="9525000" cy="5448300"/>
          </a:xfrm>
          <a:prstGeom prst="rect">
            <a:avLst/>
          </a:prstGeom>
        </p:spPr>
      </p:pic>
      <p:sp>
        <p:nvSpPr>
          <p:cNvPr id="8" name="Правоъгълник 7"/>
          <p:cNvSpPr/>
          <p:nvPr/>
        </p:nvSpPr>
        <p:spPr>
          <a:xfrm>
            <a:off x="3718148" y="273422"/>
            <a:ext cx="4151586" cy="923330"/>
          </a:xfrm>
          <a:prstGeom prst="rect">
            <a:avLst/>
          </a:prstGeom>
          <a:noFill/>
        </p:spPr>
        <p:txBody>
          <a:bodyPr wrap="none" lIns="91440" tIns="45720" rIns="91440" bIns="45720">
            <a:spAutoFit/>
          </a:bodyPr>
          <a:lstStyle/>
          <a:p>
            <a:pPr algn="ctr"/>
            <a:r>
              <a:rPr lang="bg-BG" sz="5400" b="1" dirty="0" smtClean="0">
                <a:ln w="9525">
                  <a:solidFill>
                    <a:schemeClr val="bg1"/>
                  </a:solidFill>
                  <a:prstDash val="solid"/>
                </a:ln>
                <a:effectLst>
                  <a:outerShdw blurRad="12700" dist="38100" dir="2700000" algn="tl" rotWithShape="0">
                    <a:schemeClr val="bg1">
                      <a:lumMod val="50000"/>
                    </a:schemeClr>
                  </a:outerShdw>
                </a:effectLst>
              </a:rPr>
              <a:t>Приложение</a:t>
            </a:r>
            <a:endParaRPr lang="bg-BG"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val="2271545639"/>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Картина 3">
            <a:extLst>
              <a:ext uri="{FF2B5EF4-FFF2-40B4-BE49-F238E27FC236}">
                <a16:creationId xmlns:a16="http://schemas.microsoft.com/office/drawing/2014/main" xmlns="" id="{790F0449-0F66-215E-E023-E18D3D71944D}"/>
              </a:ext>
            </a:extLst>
          </p:cNvPr>
          <p:cNvPicPr>
            <a:picLocks noChangeAspect="1"/>
          </p:cNvPicPr>
          <p:nvPr/>
        </p:nvPicPr>
        <p:blipFill>
          <a:blip r:embed="rId3"/>
          <a:stretch>
            <a:fillRect/>
          </a:stretch>
        </p:blipFill>
        <p:spPr>
          <a:xfrm>
            <a:off x="-3175" y="0"/>
            <a:ext cx="12192000" cy="6852646"/>
          </a:xfrm>
          <a:prstGeom prst="rect">
            <a:avLst/>
          </a:prstGeom>
        </p:spPr>
      </p:pic>
      <p:sp>
        <p:nvSpPr>
          <p:cNvPr id="6" name="Текстово поле 5"/>
          <p:cNvSpPr txBox="1"/>
          <p:nvPr/>
        </p:nvSpPr>
        <p:spPr>
          <a:xfrm>
            <a:off x="4222204" y="5301208"/>
            <a:ext cx="7776864" cy="830997"/>
          </a:xfrm>
          <a:prstGeom prst="rect">
            <a:avLst/>
          </a:prstGeom>
          <a:noFill/>
          <a:effectLst>
            <a:outerShdw blurRad="50800" dist="38100" dir="2700000" algn="tl" rotWithShape="0">
              <a:prstClr val="black">
                <a:alpha val="40000"/>
              </a:prstClr>
            </a:outerShdw>
          </a:effectLst>
        </p:spPr>
        <p:txBody>
          <a:bodyPr wrap="square" rtlCol="0">
            <a:spAutoFit/>
          </a:bodyPr>
          <a:lstStyle/>
          <a:p>
            <a:pPr algn="r"/>
            <a:r>
              <a:rPr lang="bg-BG" sz="4800" b="1" i="1" dirty="0" smtClean="0">
                <a:solidFill>
                  <a:schemeClr val="accent1">
                    <a:lumMod val="60000"/>
                    <a:lumOff val="40000"/>
                  </a:schemeClr>
                </a:solidFill>
              </a:rPr>
              <a:t>Благодаря за вниманието!</a:t>
            </a:r>
          </a:p>
        </p:txBody>
      </p:sp>
    </p:spTree>
    <p:extLst>
      <p:ext uri="{BB962C8B-B14F-4D97-AF65-F5344CB8AC3E}">
        <p14:creationId xmlns:p14="http://schemas.microsoft.com/office/powerpoint/2010/main" val="1488657441"/>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Електриковосин тунел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9411872_TF02895261_TF02895261" id="{6017F570-5693-4CA4-9F4A-B7851DDC7585}" vid="{956A6CAC-B52B-4E9F-B1B2-F7BCD88D56B1}"/>
    </a:ext>
  </a:extLst>
</a:theme>
</file>

<file path=ppt/theme/theme2.xml><?xml version="1.0" encoding="utf-8"?>
<a:theme xmlns:a="http://schemas.openxmlformats.org/drawingml/2006/main" name="Тема на Offic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Тема на Offic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1564227</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Take your audience through a digital tunnel where they'll  burst through to the other side and see the information you want to present. Show them lists, charts, tables, SmartArt,  and pictures using a variety of layouts in widescreen (16X9) format. This design works well for subjects on science and technology, computers, communication, and more.   
</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2012-05-11T02:04:00+00:00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TP102895246</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835483</LocLastLocAttemptVersionLookup>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REDMOND\v-vaddu</DisplayName>
        <AccountId>2567</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LocMarketGroupTiers2 xmlns="4873beb7-5857-4685-be1f-d57550cc96cc" xsi:nil="true"/>
  </documentManagement>
</p:properties>
</file>

<file path=customXml/item2.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00E41224-0370-4595-877C-23316CD80004}">
  <ds:schemaRefs>
    <ds:schemaRef ds:uri="http://schemas.microsoft.com/office/infopath/2007/PartnerControls"/>
    <ds:schemaRef ds:uri="http://purl.org/dc/terms/"/>
    <ds:schemaRef ds:uri="http://schemas.microsoft.com/office/2006/documentManagement/types"/>
    <ds:schemaRef ds:uri="4873beb7-5857-4685-be1f-d57550cc96cc"/>
    <ds:schemaRef ds:uri="http://purl.org/dc/elements/1.1/"/>
    <ds:schemaRef ds:uri="http://schemas.microsoft.com/office/2006/metadata/properties"/>
    <ds:schemaRef ds:uri="http://schemas.openxmlformats.org/package/2006/metadata/core-properties"/>
    <ds:schemaRef ds:uri="http://www.w3.org/XML/1998/namespace"/>
    <ds:schemaRef ds:uri="http://purl.org/dc/dcmitype/"/>
  </ds:schemaRefs>
</ds:datastoreItem>
</file>

<file path=customXml/itemProps2.xml><?xml version="1.0" encoding="utf-8"?>
<ds:datastoreItem xmlns:ds="http://schemas.openxmlformats.org/officeDocument/2006/customXml" ds:itemID="{22CCB507-0646-4A50-A4F7-7F385079D5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4228E6B-D70C-44BB-A81F-A245495F612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Бизнес презентация с електриковосин тунел (широк екран)</Template>
  <TotalTime>0</TotalTime>
  <Words>719</Words>
  <Application>Microsoft Office PowerPoint</Application>
  <PresentationFormat>По избор</PresentationFormat>
  <Paragraphs>43</Paragraphs>
  <Slides>7</Slides>
  <Notes>7</Notes>
  <HiddenSlides>0</HiddenSlides>
  <MMClips>0</MMClips>
  <ScaleCrop>false</ScaleCrop>
  <HeadingPairs>
    <vt:vector size="6" baseType="variant">
      <vt:variant>
        <vt:lpstr>Използвани шрифтове</vt:lpstr>
      </vt:variant>
      <vt:variant>
        <vt:i4>2</vt:i4>
      </vt:variant>
      <vt:variant>
        <vt:lpstr>Тема</vt:lpstr>
      </vt:variant>
      <vt:variant>
        <vt:i4>1</vt:i4>
      </vt:variant>
      <vt:variant>
        <vt:lpstr>Заглавия на слайдовете</vt:lpstr>
      </vt:variant>
      <vt:variant>
        <vt:i4>7</vt:i4>
      </vt:variant>
    </vt:vector>
  </HeadingPairs>
  <TitlesOfParts>
    <vt:vector size="10" baseType="lpstr">
      <vt:lpstr>Arial</vt:lpstr>
      <vt:lpstr>Corbel</vt:lpstr>
      <vt:lpstr>Електриковосин тунел 16x9</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2023-05-16T23:11:20Z</dcterms:created>
  <dcterms:modified xsi:type="dcterms:W3CDTF">2023-05-21T11:13:09Z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